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256" r:id="rId2"/>
    <p:sldId id="265" r:id="rId3"/>
    <p:sldId id="257" r:id="rId4"/>
    <p:sldId id="258" r:id="rId5"/>
    <p:sldId id="259" r:id="rId6"/>
    <p:sldId id="270" r:id="rId7"/>
  </p:sldIdLst>
  <p:sldSz cx="12192000" cy="6858000"/>
  <p:notesSz cx="7004050" cy="9290050"/>
  <p:defaultTextStyle>
    <a:defPPr>
      <a:defRPr lang="th-TH"/>
    </a:defPPr>
    <a:lvl1pPr marL="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870F2"/>
    <a:srgbClr val="CC380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71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หัวกระดาษ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5088" cy="466116"/>
          </a:xfrm>
          <a:prstGeom prst="rect">
            <a:avLst/>
          </a:prstGeom>
        </p:spPr>
        <p:txBody>
          <a:bodyPr vert="horz" lIns="93104" tIns="46552" rIns="93104" bIns="46552" rtlCol="0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3" name="ตัวแทนวันที่ 2"/>
          <p:cNvSpPr>
            <a:spLocks noGrp="1"/>
          </p:cNvSpPr>
          <p:nvPr>
            <p:ph type="dt" idx="1"/>
          </p:nvPr>
        </p:nvSpPr>
        <p:spPr>
          <a:xfrm>
            <a:off x="3967341" y="0"/>
            <a:ext cx="3035088" cy="466116"/>
          </a:xfrm>
          <a:prstGeom prst="rect">
            <a:avLst/>
          </a:prstGeom>
        </p:spPr>
        <p:txBody>
          <a:bodyPr vert="horz" lIns="93104" tIns="46552" rIns="93104" bIns="46552" rtlCol="0"/>
          <a:lstStyle>
            <a:lvl1pPr algn="r">
              <a:defRPr sz="1200"/>
            </a:lvl1pPr>
          </a:lstStyle>
          <a:p>
            <a:fld id="{987011F0-84D0-4ADC-969C-C0EEB39475F5}" type="datetimeFigureOut">
              <a:rPr lang="th-TH" smtClean="0"/>
              <a:t>13/06/67</a:t>
            </a:fld>
            <a:endParaRPr lang="th-TH"/>
          </a:p>
        </p:txBody>
      </p:sp>
      <p:sp>
        <p:nvSpPr>
          <p:cNvPr id="4" name="ตัวแทนรูปบนสไลด์ 3"/>
          <p:cNvSpPr>
            <a:spLocks noGrp="1" noRot="1" noChangeAspect="1"/>
          </p:cNvSpPr>
          <p:nvPr>
            <p:ph type="sldImg" idx="2"/>
          </p:nvPr>
        </p:nvSpPr>
        <p:spPr>
          <a:xfrm>
            <a:off x="714375" y="1160463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04" tIns="46552" rIns="93104" bIns="46552" rtlCol="0" anchor="ctr"/>
          <a:lstStyle/>
          <a:p>
            <a:endParaRPr lang="th-TH"/>
          </a:p>
        </p:txBody>
      </p:sp>
      <p:sp>
        <p:nvSpPr>
          <p:cNvPr id="5" name="ตัวแทนบันทึกย่อ 4"/>
          <p:cNvSpPr>
            <a:spLocks noGrp="1"/>
          </p:cNvSpPr>
          <p:nvPr>
            <p:ph type="body" sz="quarter" idx="3"/>
          </p:nvPr>
        </p:nvSpPr>
        <p:spPr>
          <a:xfrm>
            <a:off x="700405" y="4470837"/>
            <a:ext cx="5603240" cy="3657957"/>
          </a:xfrm>
          <a:prstGeom prst="rect">
            <a:avLst/>
          </a:prstGeom>
        </p:spPr>
        <p:txBody>
          <a:bodyPr vert="horz" lIns="93104" tIns="46552" rIns="93104" bIns="46552" rtlCol="0"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4"/>
          </p:nvPr>
        </p:nvSpPr>
        <p:spPr>
          <a:xfrm>
            <a:off x="0" y="8823936"/>
            <a:ext cx="3035088" cy="466115"/>
          </a:xfrm>
          <a:prstGeom prst="rect">
            <a:avLst/>
          </a:prstGeom>
        </p:spPr>
        <p:txBody>
          <a:bodyPr vert="horz" lIns="93104" tIns="46552" rIns="93104" bIns="46552" rtlCol="0" anchor="b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7" name="ตัวแทนหมายเลขสไลด์ 6"/>
          <p:cNvSpPr>
            <a:spLocks noGrp="1"/>
          </p:cNvSpPr>
          <p:nvPr>
            <p:ph type="sldNum" sz="quarter" idx="5"/>
          </p:nvPr>
        </p:nvSpPr>
        <p:spPr>
          <a:xfrm>
            <a:off x="3967341" y="8823936"/>
            <a:ext cx="3035088" cy="466115"/>
          </a:xfrm>
          <a:prstGeom prst="rect">
            <a:avLst/>
          </a:prstGeom>
        </p:spPr>
        <p:txBody>
          <a:bodyPr vert="horz" lIns="93104" tIns="46552" rIns="93104" bIns="46552" rtlCol="0" anchor="b"/>
          <a:lstStyle>
            <a:lvl1pPr algn="r">
              <a:defRPr sz="1200"/>
            </a:lvl1pPr>
          </a:lstStyle>
          <a:p>
            <a:fld id="{ED26878A-0733-4FE8-B0A1-6A5281E2B64C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5576281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สไลด์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xmlns="" id="{867E991E-E2BB-FFE8-46F8-552A1F894F1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</a:p>
        </p:txBody>
      </p:sp>
      <p:sp>
        <p:nvSpPr>
          <p:cNvPr id="3" name="ชื่อเรื่องรอง 2">
            <a:extLst>
              <a:ext uri="{FF2B5EF4-FFF2-40B4-BE49-F238E27FC236}">
                <a16:creationId xmlns:a16="http://schemas.microsoft.com/office/drawing/2014/main" xmlns="" id="{97B76DBE-09A7-4F6C-EFD7-47180A096B6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h-TH"/>
              <a:t>คลิกเพื่อแก้ไขสไตล์ชื่อเรื่องรองต้นแบบ</a:t>
            </a:r>
          </a:p>
        </p:txBody>
      </p:sp>
      <p:sp>
        <p:nvSpPr>
          <p:cNvPr id="4" name="ตัวแทนวันที่ 3">
            <a:extLst>
              <a:ext uri="{FF2B5EF4-FFF2-40B4-BE49-F238E27FC236}">
                <a16:creationId xmlns:a16="http://schemas.microsoft.com/office/drawing/2014/main" xmlns="" id="{DBA432BF-DC6A-F5EC-89E5-B67DA2C1F6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10050D-E247-44B5-ACEF-7C18E22166F9}" type="datetimeFigureOut">
              <a:rPr lang="th-TH" smtClean="0"/>
              <a:t>13/06/67</a:t>
            </a:fld>
            <a:endParaRPr lang="th-TH"/>
          </a:p>
        </p:txBody>
      </p:sp>
      <p:sp>
        <p:nvSpPr>
          <p:cNvPr id="5" name="ตัวแทนท้ายกระดาษ 4">
            <a:extLst>
              <a:ext uri="{FF2B5EF4-FFF2-40B4-BE49-F238E27FC236}">
                <a16:creationId xmlns:a16="http://schemas.microsoft.com/office/drawing/2014/main" xmlns="" id="{3693A77C-2B31-A944-D7F3-4579FFFF59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สไลด์ 5">
            <a:extLst>
              <a:ext uri="{FF2B5EF4-FFF2-40B4-BE49-F238E27FC236}">
                <a16:creationId xmlns:a16="http://schemas.microsoft.com/office/drawing/2014/main" xmlns="" id="{E2E74817-F912-1BB7-B656-E3AD8BF809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91EA1C-F340-43FE-9C1A-4F873B4A6889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3202184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xmlns="" id="{B3010C05-45F1-E9BE-F953-B7171E667D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</a:p>
        </p:txBody>
      </p:sp>
      <p:sp>
        <p:nvSpPr>
          <p:cNvPr id="3" name="ตัวแทนข้อความแนวตั้ง 2">
            <a:extLst>
              <a:ext uri="{FF2B5EF4-FFF2-40B4-BE49-F238E27FC236}">
                <a16:creationId xmlns:a16="http://schemas.microsoft.com/office/drawing/2014/main" xmlns="" id="{E1BE7A73-0420-047E-7416-721A62ECE34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แทนวันที่ 3">
            <a:extLst>
              <a:ext uri="{FF2B5EF4-FFF2-40B4-BE49-F238E27FC236}">
                <a16:creationId xmlns:a16="http://schemas.microsoft.com/office/drawing/2014/main" xmlns="" id="{E21435BA-B84E-6899-5FA1-B7BD086296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10050D-E247-44B5-ACEF-7C18E22166F9}" type="datetimeFigureOut">
              <a:rPr lang="th-TH" smtClean="0"/>
              <a:t>13/06/67</a:t>
            </a:fld>
            <a:endParaRPr lang="th-TH"/>
          </a:p>
        </p:txBody>
      </p:sp>
      <p:sp>
        <p:nvSpPr>
          <p:cNvPr id="5" name="ตัวแทนท้ายกระดาษ 4">
            <a:extLst>
              <a:ext uri="{FF2B5EF4-FFF2-40B4-BE49-F238E27FC236}">
                <a16:creationId xmlns:a16="http://schemas.microsoft.com/office/drawing/2014/main" xmlns="" id="{6E8D4A59-4052-0626-0B43-48BBB96574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สไลด์ 5">
            <a:extLst>
              <a:ext uri="{FF2B5EF4-FFF2-40B4-BE49-F238E27FC236}">
                <a16:creationId xmlns:a16="http://schemas.microsoft.com/office/drawing/2014/main" xmlns="" id="{6B7DE9CA-7285-FF52-554C-B5D548F7A0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91EA1C-F340-43FE-9C1A-4F873B4A6889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1228486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แนวตั้ง 1">
            <a:extLst>
              <a:ext uri="{FF2B5EF4-FFF2-40B4-BE49-F238E27FC236}">
                <a16:creationId xmlns:a16="http://schemas.microsoft.com/office/drawing/2014/main" xmlns="" id="{8A5EBC40-0259-22CF-8C1E-1BA00722CA0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th-TH"/>
              <a:t>คลิกเพื่อแก้ไขสไตล์ชื่อเรื่องต้นแบบ</a:t>
            </a:r>
          </a:p>
        </p:txBody>
      </p:sp>
      <p:sp>
        <p:nvSpPr>
          <p:cNvPr id="3" name="ตัวแทนข้อความแนวตั้ง 2">
            <a:extLst>
              <a:ext uri="{FF2B5EF4-FFF2-40B4-BE49-F238E27FC236}">
                <a16:creationId xmlns:a16="http://schemas.microsoft.com/office/drawing/2014/main" xmlns="" id="{9DEEE8A9-4094-A1CD-0D7B-FBBCF81173F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แทนวันที่ 3">
            <a:extLst>
              <a:ext uri="{FF2B5EF4-FFF2-40B4-BE49-F238E27FC236}">
                <a16:creationId xmlns:a16="http://schemas.microsoft.com/office/drawing/2014/main" xmlns="" id="{03104F40-6A35-8CCB-A212-FD8CFDD6F5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10050D-E247-44B5-ACEF-7C18E22166F9}" type="datetimeFigureOut">
              <a:rPr lang="th-TH" smtClean="0"/>
              <a:t>13/06/67</a:t>
            </a:fld>
            <a:endParaRPr lang="th-TH"/>
          </a:p>
        </p:txBody>
      </p:sp>
      <p:sp>
        <p:nvSpPr>
          <p:cNvPr id="5" name="ตัวแทนท้ายกระดาษ 4">
            <a:extLst>
              <a:ext uri="{FF2B5EF4-FFF2-40B4-BE49-F238E27FC236}">
                <a16:creationId xmlns:a16="http://schemas.microsoft.com/office/drawing/2014/main" xmlns="" id="{CC8760BA-1C21-7EB9-C12C-78E9060228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สไลด์ 5">
            <a:extLst>
              <a:ext uri="{FF2B5EF4-FFF2-40B4-BE49-F238E27FC236}">
                <a16:creationId xmlns:a16="http://schemas.microsoft.com/office/drawing/2014/main" xmlns="" id="{3BDA2DCA-9B67-8E5C-E9AC-7FBB08AE5B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91EA1C-F340-43FE-9C1A-4F873B4A6889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909823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xmlns="" id="{CF5B846F-F6D6-C996-D5D3-A6647B52EC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</a:p>
        </p:txBody>
      </p:sp>
      <p:sp>
        <p:nvSpPr>
          <p:cNvPr id="3" name="ตัวแทนเนื้อหา 2">
            <a:extLst>
              <a:ext uri="{FF2B5EF4-FFF2-40B4-BE49-F238E27FC236}">
                <a16:creationId xmlns:a16="http://schemas.microsoft.com/office/drawing/2014/main" xmlns="" id="{BC44D0FF-A50A-D80C-7BB0-9F81F8337E1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แทนวันที่ 3">
            <a:extLst>
              <a:ext uri="{FF2B5EF4-FFF2-40B4-BE49-F238E27FC236}">
                <a16:creationId xmlns:a16="http://schemas.microsoft.com/office/drawing/2014/main" xmlns="" id="{73AC472D-E79B-0DFD-D1AF-1179ED27C5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10050D-E247-44B5-ACEF-7C18E22166F9}" type="datetimeFigureOut">
              <a:rPr lang="th-TH" smtClean="0"/>
              <a:t>13/06/67</a:t>
            </a:fld>
            <a:endParaRPr lang="th-TH"/>
          </a:p>
        </p:txBody>
      </p:sp>
      <p:sp>
        <p:nvSpPr>
          <p:cNvPr id="5" name="ตัวแทนท้ายกระดาษ 4">
            <a:extLst>
              <a:ext uri="{FF2B5EF4-FFF2-40B4-BE49-F238E27FC236}">
                <a16:creationId xmlns:a16="http://schemas.microsoft.com/office/drawing/2014/main" xmlns="" id="{D45FCC3A-7699-805E-17F8-45520BB2FD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สไลด์ 5">
            <a:extLst>
              <a:ext uri="{FF2B5EF4-FFF2-40B4-BE49-F238E27FC236}">
                <a16:creationId xmlns:a16="http://schemas.microsoft.com/office/drawing/2014/main" xmlns="" id="{F5CC617B-3C20-D8CB-4A91-E174C3823E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91EA1C-F340-43FE-9C1A-4F873B4A6889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9363518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xmlns="" id="{23C076EA-8021-18CA-70FA-C2A7DF7E5B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</a:p>
        </p:txBody>
      </p:sp>
      <p:sp>
        <p:nvSpPr>
          <p:cNvPr id="3" name="ตัวแทนข้อความ 2">
            <a:extLst>
              <a:ext uri="{FF2B5EF4-FFF2-40B4-BE49-F238E27FC236}">
                <a16:creationId xmlns:a16="http://schemas.microsoft.com/office/drawing/2014/main" xmlns="" id="{7CC5DBFA-A10F-167C-B2E1-2F5C84BD6C9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4" name="ตัวแทนวันที่ 3">
            <a:extLst>
              <a:ext uri="{FF2B5EF4-FFF2-40B4-BE49-F238E27FC236}">
                <a16:creationId xmlns:a16="http://schemas.microsoft.com/office/drawing/2014/main" xmlns="" id="{9ADEA2A9-DBC6-EF6C-C78D-612558D456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10050D-E247-44B5-ACEF-7C18E22166F9}" type="datetimeFigureOut">
              <a:rPr lang="th-TH" smtClean="0"/>
              <a:t>13/06/67</a:t>
            </a:fld>
            <a:endParaRPr lang="th-TH"/>
          </a:p>
        </p:txBody>
      </p:sp>
      <p:sp>
        <p:nvSpPr>
          <p:cNvPr id="5" name="ตัวแทนท้ายกระดาษ 4">
            <a:extLst>
              <a:ext uri="{FF2B5EF4-FFF2-40B4-BE49-F238E27FC236}">
                <a16:creationId xmlns:a16="http://schemas.microsoft.com/office/drawing/2014/main" xmlns="" id="{7593337F-DEE4-5EAE-AF9A-65941CDC0B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สไลด์ 5">
            <a:extLst>
              <a:ext uri="{FF2B5EF4-FFF2-40B4-BE49-F238E27FC236}">
                <a16:creationId xmlns:a16="http://schemas.microsoft.com/office/drawing/2014/main" xmlns="" id="{251BB450-945D-1D1B-A3A4-D4C18AF327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91EA1C-F340-43FE-9C1A-4F873B4A6889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0056304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xmlns="" id="{FACEE8C7-5AA5-2805-95B8-2CC27A2122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</a:p>
        </p:txBody>
      </p:sp>
      <p:sp>
        <p:nvSpPr>
          <p:cNvPr id="3" name="ตัวแทนเนื้อหา 2">
            <a:extLst>
              <a:ext uri="{FF2B5EF4-FFF2-40B4-BE49-F238E27FC236}">
                <a16:creationId xmlns:a16="http://schemas.microsoft.com/office/drawing/2014/main" xmlns="" id="{F930FFED-9E73-F109-11E2-8AAFF105BE1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แทนเนื้อหา 3">
            <a:extLst>
              <a:ext uri="{FF2B5EF4-FFF2-40B4-BE49-F238E27FC236}">
                <a16:creationId xmlns:a16="http://schemas.microsoft.com/office/drawing/2014/main" xmlns="" id="{053F757D-9A71-D84A-CF48-F3686B6B470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5" name="ตัวแทนวันที่ 4">
            <a:extLst>
              <a:ext uri="{FF2B5EF4-FFF2-40B4-BE49-F238E27FC236}">
                <a16:creationId xmlns:a16="http://schemas.microsoft.com/office/drawing/2014/main" xmlns="" id="{0D68E8CF-47FD-E7C3-F68A-A77E302C79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10050D-E247-44B5-ACEF-7C18E22166F9}" type="datetimeFigureOut">
              <a:rPr lang="th-TH" smtClean="0"/>
              <a:t>13/06/67</a:t>
            </a:fld>
            <a:endParaRPr lang="th-TH"/>
          </a:p>
        </p:txBody>
      </p:sp>
      <p:sp>
        <p:nvSpPr>
          <p:cNvPr id="6" name="ตัวแทนท้ายกระดาษ 5">
            <a:extLst>
              <a:ext uri="{FF2B5EF4-FFF2-40B4-BE49-F238E27FC236}">
                <a16:creationId xmlns:a16="http://schemas.microsoft.com/office/drawing/2014/main" xmlns="" id="{8B7CB742-D903-F60B-125C-D8ACFFB346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ตัวแทนหมายเลขสไลด์ 6">
            <a:extLst>
              <a:ext uri="{FF2B5EF4-FFF2-40B4-BE49-F238E27FC236}">
                <a16:creationId xmlns:a16="http://schemas.microsoft.com/office/drawing/2014/main" xmlns="" id="{1B8FBD73-08A6-6037-143A-6184525B26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91EA1C-F340-43FE-9C1A-4F873B4A6889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0036878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xmlns="" id="{3434D67D-F8AC-A890-604F-89497B06A4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</a:p>
        </p:txBody>
      </p:sp>
      <p:sp>
        <p:nvSpPr>
          <p:cNvPr id="3" name="ตัวแทนข้อความ 2">
            <a:extLst>
              <a:ext uri="{FF2B5EF4-FFF2-40B4-BE49-F238E27FC236}">
                <a16:creationId xmlns:a16="http://schemas.microsoft.com/office/drawing/2014/main" xmlns="" id="{3D0C4DDD-4763-A16B-4A79-A6B184BBD3C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4" name="ตัวแทนเนื้อหา 3">
            <a:extLst>
              <a:ext uri="{FF2B5EF4-FFF2-40B4-BE49-F238E27FC236}">
                <a16:creationId xmlns:a16="http://schemas.microsoft.com/office/drawing/2014/main" xmlns="" id="{307444F7-39E0-286F-FDC6-67EA1E603D4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5" name="ตัวแทนข้อความ 4">
            <a:extLst>
              <a:ext uri="{FF2B5EF4-FFF2-40B4-BE49-F238E27FC236}">
                <a16:creationId xmlns:a16="http://schemas.microsoft.com/office/drawing/2014/main" xmlns="" id="{F50BA3DC-8E1E-44A6-D02A-CA1CB5768C0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6" name="ตัวแทนเนื้อหา 5">
            <a:extLst>
              <a:ext uri="{FF2B5EF4-FFF2-40B4-BE49-F238E27FC236}">
                <a16:creationId xmlns:a16="http://schemas.microsoft.com/office/drawing/2014/main" xmlns="" id="{D6663063-9AF1-6105-7491-48AEB253FF0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7" name="ตัวแทนวันที่ 6">
            <a:extLst>
              <a:ext uri="{FF2B5EF4-FFF2-40B4-BE49-F238E27FC236}">
                <a16:creationId xmlns:a16="http://schemas.microsoft.com/office/drawing/2014/main" xmlns="" id="{E155E3A5-5AEA-1FBC-FD1A-05D95C3F56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10050D-E247-44B5-ACEF-7C18E22166F9}" type="datetimeFigureOut">
              <a:rPr lang="th-TH" smtClean="0"/>
              <a:t>13/06/67</a:t>
            </a:fld>
            <a:endParaRPr lang="th-TH"/>
          </a:p>
        </p:txBody>
      </p:sp>
      <p:sp>
        <p:nvSpPr>
          <p:cNvPr id="8" name="ตัวแทนท้ายกระดาษ 7">
            <a:extLst>
              <a:ext uri="{FF2B5EF4-FFF2-40B4-BE49-F238E27FC236}">
                <a16:creationId xmlns:a16="http://schemas.microsoft.com/office/drawing/2014/main" xmlns="" id="{5316A74B-8208-4844-DD4B-B84D956449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9" name="ตัวแทนหมายเลขสไลด์ 8">
            <a:extLst>
              <a:ext uri="{FF2B5EF4-FFF2-40B4-BE49-F238E27FC236}">
                <a16:creationId xmlns:a16="http://schemas.microsoft.com/office/drawing/2014/main" xmlns="" id="{55CC5C67-D460-E89E-75F6-B12F772AAD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91EA1C-F340-43FE-9C1A-4F873B4A6889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0822098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xmlns="" id="{3980EB48-6D6A-8EBF-5457-79E56A9646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</a:p>
        </p:txBody>
      </p:sp>
      <p:sp>
        <p:nvSpPr>
          <p:cNvPr id="3" name="ตัวแทนวันที่ 2">
            <a:extLst>
              <a:ext uri="{FF2B5EF4-FFF2-40B4-BE49-F238E27FC236}">
                <a16:creationId xmlns:a16="http://schemas.microsoft.com/office/drawing/2014/main" xmlns="" id="{948B93BF-C34C-6214-BF2E-049F259164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10050D-E247-44B5-ACEF-7C18E22166F9}" type="datetimeFigureOut">
              <a:rPr lang="th-TH" smtClean="0"/>
              <a:t>13/06/67</a:t>
            </a:fld>
            <a:endParaRPr lang="th-TH"/>
          </a:p>
        </p:txBody>
      </p:sp>
      <p:sp>
        <p:nvSpPr>
          <p:cNvPr id="4" name="ตัวแทนท้ายกระดาษ 3">
            <a:extLst>
              <a:ext uri="{FF2B5EF4-FFF2-40B4-BE49-F238E27FC236}">
                <a16:creationId xmlns:a16="http://schemas.microsoft.com/office/drawing/2014/main" xmlns="" id="{F7B5CC68-37A3-1284-B154-864FA02A1C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5" name="ตัวแทนหมายเลขสไลด์ 4">
            <a:extLst>
              <a:ext uri="{FF2B5EF4-FFF2-40B4-BE49-F238E27FC236}">
                <a16:creationId xmlns:a16="http://schemas.microsoft.com/office/drawing/2014/main" xmlns="" id="{FA7ED1A9-DA44-B089-F9E7-32689D1E71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91EA1C-F340-43FE-9C1A-4F873B4A6889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5024177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วันที่ 1">
            <a:extLst>
              <a:ext uri="{FF2B5EF4-FFF2-40B4-BE49-F238E27FC236}">
                <a16:creationId xmlns:a16="http://schemas.microsoft.com/office/drawing/2014/main" xmlns="" id="{2CD9AA4D-1708-08B0-E997-84375A9067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10050D-E247-44B5-ACEF-7C18E22166F9}" type="datetimeFigureOut">
              <a:rPr lang="th-TH" smtClean="0"/>
              <a:t>13/06/67</a:t>
            </a:fld>
            <a:endParaRPr lang="th-TH"/>
          </a:p>
        </p:txBody>
      </p:sp>
      <p:sp>
        <p:nvSpPr>
          <p:cNvPr id="3" name="ตัวแทนท้ายกระดาษ 2">
            <a:extLst>
              <a:ext uri="{FF2B5EF4-FFF2-40B4-BE49-F238E27FC236}">
                <a16:creationId xmlns:a16="http://schemas.microsoft.com/office/drawing/2014/main" xmlns="" id="{F4DDADB6-F1DC-5C8C-EC14-051316B6EA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ตัวแทนหมายเลขสไลด์ 3">
            <a:extLst>
              <a:ext uri="{FF2B5EF4-FFF2-40B4-BE49-F238E27FC236}">
                <a16:creationId xmlns:a16="http://schemas.microsoft.com/office/drawing/2014/main" xmlns="" id="{457A2B65-1C17-BB56-A3A6-37B262CF12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91EA1C-F340-43FE-9C1A-4F873B4A6889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3368741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xmlns="" id="{A801E5B3-BA31-1B0D-7948-1E3A5463E5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</a:p>
        </p:txBody>
      </p:sp>
      <p:sp>
        <p:nvSpPr>
          <p:cNvPr id="3" name="ตัวแทนเนื้อหา 2">
            <a:extLst>
              <a:ext uri="{FF2B5EF4-FFF2-40B4-BE49-F238E27FC236}">
                <a16:creationId xmlns:a16="http://schemas.microsoft.com/office/drawing/2014/main" xmlns="" id="{EB4275CA-CF22-802F-256B-385292AF36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แทนข้อความ 3">
            <a:extLst>
              <a:ext uri="{FF2B5EF4-FFF2-40B4-BE49-F238E27FC236}">
                <a16:creationId xmlns:a16="http://schemas.microsoft.com/office/drawing/2014/main" xmlns="" id="{4D31A142-0E9F-9F05-45E3-4E2F43FB753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5" name="ตัวแทนวันที่ 4">
            <a:extLst>
              <a:ext uri="{FF2B5EF4-FFF2-40B4-BE49-F238E27FC236}">
                <a16:creationId xmlns:a16="http://schemas.microsoft.com/office/drawing/2014/main" xmlns="" id="{7A18834F-C6A9-6DBC-D261-10B6FAC14E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10050D-E247-44B5-ACEF-7C18E22166F9}" type="datetimeFigureOut">
              <a:rPr lang="th-TH" smtClean="0"/>
              <a:t>13/06/67</a:t>
            </a:fld>
            <a:endParaRPr lang="th-TH"/>
          </a:p>
        </p:txBody>
      </p:sp>
      <p:sp>
        <p:nvSpPr>
          <p:cNvPr id="6" name="ตัวแทนท้ายกระดาษ 5">
            <a:extLst>
              <a:ext uri="{FF2B5EF4-FFF2-40B4-BE49-F238E27FC236}">
                <a16:creationId xmlns:a16="http://schemas.microsoft.com/office/drawing/2014/main" xmlns="" id="{63C62D61-B881-6DE3-A8B3-2FDEEA3AB9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ตัวแทนหมายเลขสไลด์ 6">
            <a:extLst>
              <a:ext uri="{FF2B5EF4-FFF2-40B4-BE49-F238E27FC236}">
                <a16:creationId xmlns:a16="http://schemas.microsoft.com/office/drawing/2014/main" xmlns="" id="{E700AE4E-294F-1BEB-FD11-B5BC010F43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91EA1C-F340-43FE-9C1A-4F873B4A6889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114635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xmlns="" id="{4E416443-24F6-3D92-156A-E2CC3A38D7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</a:p>
        </p:txBody>
      </p:sp>
      <p:sp>
        <p:nvSpPr>
          <p:cNvPr id="3" name="ตัวแทนรูปภาพ 2">
            <a:extLst>
              <a:ext uri="{FF2B5EF4-FFF2-40B4-BE49-F238E27FC236}">
                <a16:creationId xmlns:a16="http://schemas.microsoft.com/office/drawing/2014/main" xmlns="" id="{E6478637-FAAF-879B-C590-847867EDEA8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h-TH"/>
          </a:p>
        </p:txBody>
      </p:sp>
      <p:sp>
        <p:nvSpPr>
          <p:cNvPr id="4" name="ตัวแทนข้อความ 3">
            <a:extLst>
              <a:ext uri="{FF2B5EF4-FFF2-40B4-BE49-F238E27FC236}">
                <a16:creationId xmlns:a16="http://schemas.microsoft.com/office/drawing/2014/main" xmlns="" id="{86A6A5F3-80FE-5B48-771D-57A0AB15FBF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5" name="ตัวแทนวันที่ 4">
            <a:extLst>
              <a:ext uri="{FF2B5EF4-FFF2-40B4-BE49-F238E27FC236}">
                <a16:creationId xmlns:a16="http://schemas.microsoft.com/office/drawing/2014/main" xmlns="" id="{C54D455B-EE20-8FB7-2DDB-F3D81012A7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10050D-E247-44B5-ACEF-7C18E22166F9}" type="datetimeFigureOut">
              <a:rPr lang="th-TH" smtClean="0"/>
              <a:t>13/06/67</a:t>
            </a:fld>
            <a:endParaRPr lang="th-TH"/>
          </a:p>
        </p:txBody>
      </p:sp>
      <p:sp>
        <p:nvSpPr>
          <p:cNvPr id="6" name="ตัวแทนท้ายกระดาษ 5">
            <a:extLst>
              <a:ext uri="{FF2B5EF4-FFF2-40B4-BE49-F238E27FC236}">
                <a16:creationId xmlns:a16="http://schemas.microsoft.com/office/drawing/2014/main" xmlns="" id="{55EEEFD4-5C91-B46C-A05B-B1ABDFA223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ตัวแทนหมายเลขสไลด์ 6">
            <a:extLst>
              <a:ext uri="{FF2B5EF4-FFF2-40B4-BE49-F238E27FC236}">
                <a16:creationId xmlns:a16="http://schemas.microsoft.com/office/drawing/2014/main" xmlns="" id="{DDC8420B-1E0C-6251-BF70-494553C05E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91EA1C-F340-43FE-9C1A-4F873B4A6889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3410282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ชื่อเรื่อง 1">
            <a:extLst>
              <a:ext uri="{FF2B5EF4-FFF2-40B4-BE49-F238E27FC236}">
                <a16:creationId xmlns:a16="http://schemas.microsoft.com/office/drawing/2014/main" xmlns="" id="{6A01E1E9-AE0D-B7B9-8CE4-2C40FDEE43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h-TH"/>
              <a:t>คลิกเพื่อแก้ไขสไตล์ชื่อเรื่องต้นแบบ</a:t>
            </a:r>
          </a:p>
        </p:txBody>
      </p:sp>
      <p:sp>
        <p:nvSpPr>
          <p:cNvPr id="3" name="ตัวแทนข้อความ 2">
            <a:extLst>
              <a:ext uri="{FF2B5EF4-FFF2-40B4-BE49-F238E27FC236}">
                <a16:creationId xmlns:a16="http://schemas.microsoft.com/office/drawing/2014/main" xmlns="" id="{26A1CE4C-4C8E-1FD7-089E-6B3058A70BF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แทนวันที่ 3">
            <a:extLst>
              <a:ext uri="{FF2B5EF4-FFF2-40B4-BE49-F238E27FC236}">
                <a16:creationId xmlns:a16="http://schemas.microsoft.com/office/drawing/2014/main" xmlns="" id="{7533107F-8E40-4E9A-8769-3F8D814F754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10050D-E247-44B5-ACEF-7C18E22166F9}" type="datetimeFigureOut">
              <a:rPr lang="th-TH" smtClean="0"/>
              <a:t>13/06/67</a:t>
            </a:fld>
            <a:endParaRPr lang="th-TH"/>
          </a:p>
        </p:txBody>
      </p:sp>
      <p:sp>
        <p:nvSpPr>
          <p:cNvPr id="5" name="ตัวแทนท้ายกระดาษ 4">
            <a:extLst>
              <a:ext uri="{FF2B5EF4-FFF2-40B4-BE49-F238E27FC236}">
                <a16:creationId xmlns:a16="http://schemas.microsoft.com/office/drawing/2014/main" xmlns="" id="{879BDE54-5E8E-5512-C38A-E1149AF8130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h-TH"/>
          </a:p>
        </p:txBody>
      </p:sp>
      <p:sp>
        <p:nvSpPr>
          <p:cNvPr id="6" name="ตัวแทนหมายเลขสไลด์ 5">
            <a:extLst>
              <a:ext uri="{FF2B5EF4-FFF2-40B4-BE49-F238E27FC236}">
                <a16:creationId xmlns:a16="http://schemas.microsoft.com/office/drawing/2014/main" xmlns="" id="{0804087C-385A-45B3-2751-FBC8C372E01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91EA1C-F340-43FE-9C1A-4F873B4A6889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5772148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h-TH"/>
      </a:defPPr>
      <a:lvl1pPr marL="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image" Target="../media/image8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รูปภาพ 6">
            <a:extLst>
              <a:ext uri="{FF2B5EF4-FFF2-40B4-BE49-F238E27FC236}">
                <a16:creationId xmlns:a16="http://schemas.microsoft.com/office/drawing/2014/main" xmlns="" id="{6F6B97F5-D3BF-0F84-1FC6-315D549B400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8543" y="119495"/>
            <a:ext cx="916015" cy="576696"/>
          </a:xfrm>
          <a:prstGeom prst="rect">
            <a:avLst/>
          </a:prstGeom>
        </p:spPr>
      </p:pic>
      <p:sp>
        <p:nvSpPr>
          <p:cNvPr id="10" name="กล่องข้อความ 9">
            <a:extLst>
              <a:ext uri="{FF2B5EF4-FFF2-40B4-BE49-F238E27FC236}">
                <a16:creationId xmlns:a16="http://schemas.microsoft.com/office/drawing/2014/main" xmlns="" id="{30708F9C-8764-C333-1978-FA8A736ACBBD}"/>
              </a:ext>
            </a:extLst>
          </p:cNvPr>
          <p:cNvSpPr txBox="1"/>
          <p:nvPr/>
        </p:nvSpPr>
        <p:spPr>
          <a:xfrm>
            <a:off x="10577511" y="696191"/>
            <a:ext cx="127808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C Minimal" panose="020B0500040200020003" pitchFamily="34" charset="-34"/>
                <a:ea typeface="Tahoma" panose="020B0604030504040204" pitchFamily="34" charset="0"/>
                <a:cs typeface="FC Minimal" panose="020B0500040200020003" pitchFamily="34" charset="-34"/>
              </a:rPr>
              <a:t>อบต.โคกแย้</a:t>
            </a:r>
          </a:p>
          <a:p>
            <a:pPr algn="ctr"/>
            <a:r>
              <a:rPr lang="th-TH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C Minimal" panose="020B0500040200020003" pitchFamily="34" charset="-34"/>
                <a:ea typeface="Tahoma" panose="020B0604030504040204" pitchFamily="34" charset="0"/>
                <a:cs typeface="FC Minimal" panose="020B0500040200020003" pitchFamily="34" charset="-34"/>
              </a:rPr>
              <a:t>อ.หนองแค จ.สระบุรี</a:t>
            </a:r>
          </a:p>
        </p:txBody>
      </p:sp>
      <p:sp>
        <p:nvSpPr>
          <p:cNvPr id="16" name="กล่องข้อความ 15">
            <a:extLst>
              <a:ext uri="{FF2B5EF4-FFF2-40B4-BE49-F238E27FC236}">
                <a16:creationId xmlns:a16="http://schemas.microsoft.com/office/drawing/2014/main" xmlns="" id="{6FEC124A-372C-3559-CD67-1C615D1CCD99}"/>
              </a:ext>
            </a:extLst>
          </p:cNvPr>
          <p:cNvSpPr txBox="1"/>
          <p:nvPr/>
        </p:nvSpPr>
        <p:spPr>
          <a:xfrm>
            <a:off x="2331608" y="1684821"/>
            <a:ext cx="7528779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h-TH" sz="3600" dirty="0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FC Minimal" panose="020B0500040200020003" pitchFamily="34" charset="-34"/>
                <a:cs typeface="FC Minimal" panose="020B0500040200020003" pitchFamily="34" charset="-34"/>
              </a:rPr>
              <a:t>คู่มือการใช้งานแพลตฟอร์มบริหารจัดการปัญหา </a:t>
            </a:r>
            <a:endParaRPr lang="en-US" sz="3600" dirty="0"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FC Minimal" panose="020B0500040200020003" pitchFamily="34" charset="-34"/>
              <a:cs typeface="FC Minimal" panose="020B0500040200020003" pitchFamily="34" charset="-34"/>
            </a:endParaRPr>
          </a:p>
          <a:p>
            <a:r>
              <a:rPr lang="en-US" sz="3600" dirty="0" err="1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FC Minimal" panose="020B0500040200020003" pitchFamily="34" charset="-34"/>
                <a:cs typeface="FC Minimal" panose="020B0500040200020003" pitchFamily="34" charset="-34"/>
              </a:rPr>
              <a:t>Traffy</a:t>
            </a:r>
            <a:r>
              <a:rPr lang="en-US" sz="3600" dirty="0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FC Minimal" panose="020B0500040200020003" pitchFamily="34" charset="-34"/>
                <a:cs typeface="FC Minimal" panose="020B0500040200020003" pitchFamily="34" charset="-34"/>
              </a:rPr>
              <a:t> Fondue </a:t>
            </a:r>
            <a:endParaRPr lang="th-TH" sz="3600" dirty="0"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FC Minimal" panose="020B0500040200020003" pitchFamily="34" charset="-34"/>
              <a:cs typeface="FC Minimal" panose="020B0500040200020003" pitchFamily="34" charset="-34"/>
            </a:endParaRPr>
          </a:p>
          <a:p>
            <a:r>
              <a:rPr lang="th-TH" sz="3600" dirty="0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FC Minimal" panose="020B0500040200020003" pitchFamily="34" charset="-34"/>
                <a:cs typeface="FC Minimal" panose="020B0500040200020003" pitchFamily="34" charset="-34"/>
              </a:rPr>
              <a:t>สำหรับประชาชน</a:t>
            </a:r>
          </a:p>
        </p:txBody>
      </p:sp>
      <p:pic>
        <p:nvPicPr>
          <p:cNvPr id="18" name="รูปภาพ 17">
            <a:extLst>
              <a:ext uri="{FF2B5EF4-FFF2-40B4-BE49-F238E27FC236}">
                <a16:creationId xmlns:a16="http://schemas.microsoft.com/office/drawing/2014/main" xmlns="" id="{38CABDC1-5430-8CB6-6B83-B7F7A498105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3394" y="2561984"/>
            <a:ext cx="1945209" cy="194520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0298261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กล่องข้อความ 4">
            <a:extLst>
              <a:ext uri="{FF2B5EF4-FFF2-40B4-BE49-F238E27FC236}">
                <a16:creationId xmlns:a16="http://schemas.microsoft.com/office/drawing/2014/main" xmlns="" id="{BB664C8F-C825-73FC-12A8-20F4E313F95A}"/>
              </a:ext>
            </a:extLst>
          </p:cNvPr>
          <p:cNvSpPr txBox="1"/>
          <p:nvPr/>
        </p:nvSpPr>
        <p:spPr>
          <a:xfrm>
            <a:off x="1021726" y="1188634"/>
            <a:ext cx="9736817" cy="427809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>
                <a:effectLst/>
                <a:latin typeface="FC Minimal" panose="020B0500040200020003" pitchFamily="34" charset="-34"/>
                <a:cs typeface="FC Minimal" panose="020B0500040200020003" pitchFamily="34" charset="-34"/>
              </a:rPr>
              <a:t>“</a:t>
            </a:r>
            <a:r>
              <a:rPr lang="en-US" sz="3200" b="1" dirty="0" err="1">
                <a:effectLst/>
                <a:latin typeface="FC Minimal" panose="020B0500040200020003" pitchFamily="34" charset="-34"/>
                <a:cs typeface="FC Minimal" panose="020B0500040200020003" pitchFamily="34" charset="-34"/>
              </a:rPr>
              <a:t>Traffy</a:t>
            </a:r>
            <a:r>
              <a:rPr lang="en-US" sz="3200" b="1" dirty="0">
                <a:effectLst/>
                <a:latin typeface="FC Minimal" panose="020B0500040200020003" pitchFamily="34" charset="-34"/>
                <a:cs typeface="FC Minimal" panose="020B0500040200020003" pitchFamily="34" charset="-34"/>
              </a:rPr>
              <a:t> Fondue”</a:t>
            </a:r>
            <a:r>
              <a:rPr lang="en-US" sz="3200" b="1" dirty="0">
                <a:latin typeface="FC Minimal" panose="020B0500040200020003" pitchFamily="34" charset="-34"/>
                <a:cs typeface="FC Minimal" panose="020B0500040200020003" pitchFamily="34" charset="-34"/>
              </a:rPr>
              <a:t> (</a:t>
            </a:r>
            <a:r>
              <a:rPr lang="th-TH" sz="3200" b="1" dirty="0">
                <a:latin typeface="FC Minimal" panose="020B0500040200020003" pitchFamily="34" charset="-34"/>
                <a:cs typeface="FC Minimal" panose="020B0500040200020003" pitchFamily="34" charset="-34"/>
              </a:rPr>
              <a:t>ทรา</a:t>
            </a:r>
            <a:r>
              <a:rPr lang="th-TH" sz="3200" b="1" dirty="0" err="1">
                <a:latin typeface="FC Minimal" panose="020B0500040200020003" pitchFamily="34" charset="-34"/>
                <a:cs typeface="FC Minimal" panose="020B0500040200020003" pitchFamily="34" charset="-34"/>
              </a:rPr>
              <a:t>ฟฟี่</a:t>
            </a:r>
            <a:r>
              <a:rPr lang="th-TH" sz="3200" b="1" dirty="0">
                <a:latin typeface="FC Minimal" panose="020B0500040200020003" pitchFamily="34" charset="-34"/>
                <a:cs typeface="FC Minimal" panose="020B0500040200020003" pitchFamily="34" charset="-34"/>
              </a:rPr>
              <a:t> ฟองดู</a:t>
            </a:r>
            <a:r>
              <a:rPr lang="th-TH" sz="3200" b="1" dirty="0" err="1">
                <a:latin typeface="FC Minimal" panose="020B0500040200020003" pitchFamily="34" charset="-34"/>
                <a:cs typeface="FC Minimal" panose="020B0500040200020003" pitchFamily="34" charset="-34"/>
              </a:rPr>
              <a:t>ว์</a:t>
            </a:r>
            <a:r>
              <a:rPr lang="th-TH" sz="3200" b="1" dirty="0">
                <a:latin typeface="FC Minimal" panose="020B0500040200020003" pitchFamily="34" charset="-34"/>
                <a:cs typeface="FC Minimal" panose="020B0500040200020003" pitchFamily="34" charset="-34"/>
              </a:rPr>
              <a:t>) </a:t>
            </a:r>
          </a:p>
          <a:p>
            <a:endParaRPr lang="th-TH" sz="2400" b="1" dirty="0">
              <a:latin typeface="FC Minimal" panose="020B0500040200020003" pitchFamily="34" charset="-34"/>
              <a:cs typeface="FC Minimal" panose="020B0500040200020003" pitchFamily="34" charset="-34"/>
            </a:endParaRPr>
          </a:p>
          <a:p>
            <a:pPr algn="thaiDist"/>
            <a:r>
              <a:rPr lang="th-TH" sz="2400" dirty="0">
                <a:latin typeface="FC Minimal" panose="020B0500040200020003" pitchFamily="34" charset="-34"/>
                <a:cs typeface="FC Minimal" panose="020B0500040200020003" pitchFamily="34" charset="-34"/>
              </a:rPr>
              <a:t>	เป็นแพลตฟอร์มที่จัดทำขึ้นสำหรับสื่อสารปัญหาของเมืองระหว่างประชาชนและหน่วยงานที่รับผิดชอบ ซึ่งประชาชนสามารถแจ้งปัญหาที่พบไปให้ผู้ที่รับผิดชอบโดยตรง เพื่อให้แก้ไขปัญหาได้อย่างรวดเร็วผ่านทางแอปพลิเคชันบนมือถือ ไม่ว่าจะเป็นปัญหาความสะอาด ปัญหาทางเท้า ไฟส่องสว่าง หรือถนนชำรุด โดยเป็นการแจ้งปัญหาในรูปแบบที่มีข้อมูลเพียงพอให้หน่วยงานสามารถดำเนินการได้ทันที เช่น มีภาพถ่าย และตำแหน่งบนแผนที่</a:t>
            </a:r>
          </a:p>
          <a:p>
            <a:pPr algn="thaiDist"/>
            <a:r>
              <a:rPr lang="th-TH" sz="2400" dirty="0">
                <a:latin typeface="FC Minimal" panose="020B0500040200020003" pitchFamily="34" charset="-34"/>
                <a:cs typeface="FC Minimal" panose="020B0500040200020003" pitchFamily="34" charset="-34"/>
              </a:rPr>
              <a:t>	</a:t>
            </a:r>
          </a:p>
          <a:p>
            <a:pPr algn="thaiDist"/>
            <a:r>
              <a:rPr lang="th-TH" sz="2400" dirty="0">
                <a:latin typeface="FC Minimal" panose="020B0500040200020003" pitchFamily="34" charset="-34"/>
                <a:cs typeface="FC Minimal" panose="020B0500040200020003" pitchFamily="34" charset="-34"/>
              </a:rPr>
              <a:t>	ขณะเดียวกันหน่วยงานที่รับผิดชอบก็สามารถให้ข้อมูลและ</a:t>
            </a:r>
            <a:r>
              <a:rPr lang="th-TH" sz="2400" dirty="0" err="1">
                <a:latin typeface="FC Minimal" panose="020B0500040200020003" pitchFamily="34" charset="-34"/>
                <a:cs typeface="FC Minimal" panose="020B0500040200020003" pitchFamily="34" charset="-34"/>
              </a:rPr>
              <a:t>อัป</a:t>
            </a:r>
            <a:r>
              <a:rPr lang="th-TH" sz="2400" dirty="0">
                <a:latin typeface="FC Minimal" panose="020B0500040200020003" pitchFamily="34" charset="-34"/>
                <a:cs typeface="FC Minimal" panose="020B0500040200020003" pitchFamily="34" charset="-34"/>
              </a:rPr>
              <a:t>เดตสถานการณ์การแก้ไขปัญหาสื่อสารกลับมาให้แก่ประชาชนได้ นอกจากนี้ในส่วนของเจ้าหน้าที่ยังมีระบบบริหารจัดการและติดตามปัญหา บริการข้อมูลทางสถิติ เพื่อเพิ่มประสิทธิภาพการวางแผนงบประมาณและกำลังคน ซึ่งหน่วยงานของรัฐและเอกชนสามารถตั้งกลุ่มรับแจ้งและบริหารจัดการปัญหาของตนเองได้อีกด้วย</a:t>
            </a:r>
          </a:p>
        </p:txBody>
      </p:sp>
      <p:pic>
        <p:nvPicPr>
          <p:cNvPr id="6" name="รูปภาพ 5">
            <a:extLst>
              <a:ext uri="{FF2B5EF4-FFF2-40B4-BE49-F238E27FC236}">
                <a16:creationId xmlns:a16="http://schemas.microsoft.com/office/drawing/2014/main" xmlns="" id="{0AE0419E-0A97-B3EE-D03C-136BECB6226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5625" y="1039167"/>
            <a:ext cx="876070" cy="87607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รูปภาพ 10">
            <a:extLst>
              <a:ext uri="{FF2B5EF4-FFF2-40B4-BE49-F238E27FC236}">
                <a16:creationId xmlns:a16="http://schemas.microsoft.com/office/drawing/2014/main" xmlns="" id="{C04348B2-3550-434C-B16C-370877D4332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8543" y="119495"/>
            <a:ext cx="916015" cy="576696"/>
          </a:xfrm>
          <a:prstGeom prst="rect">
            <a:avLst/>
          </a:prstGeom>
        </p:spPr>
      </p:pic>
      <p:sp>
        <p:nvSpPr>
          <p:cNvPr id="12" name="กล่องข้อความ 11">
            <a:extLst>
              <a:ext uri="{FF2B5EF4-FFF2-40B4-BE49-F238E27FC236}">
                <a16:creationId xmlns:a16="http://schemas.microsoft.com/office/drawing/2014/main" xmlns="" id="{73D2A620-3E70-48E9-B62A-9D4E98E2035B}"/>
              </a:ext>
            </a:extLst>
          </p:cNvPr>
          <p:cNvSpPr txBox="1"/>
          <p:nvPr/>
        </p:nvSpPr>
        <p:spPr>
          <a:xfrm>
            <a:off x="10577511" y="696191"/>
            <a:ext cx="127808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C Minimal" panose="020B0500040200020003" pitchFamily="34" charset="-34"/>
                <a:ea typeface="Tahoma" panose="020B0604030504040204" pitchFamily="34" charset="0"/>
                <a:cs typeface="FC Minimal" panose="020B0500040200020003" pitchFamily="34" charset="-34"/>
              </a:rPr>
              <a:t>อบต.โคกแย้</a:t>
            </a:r>
          </a:p>
          <a:p>
            <a:pPr algn="ctr"/>
            <a:r>
              <a:rPr lang="th-TH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C Minimal" panose="020B0500040200020003" pitchFamily="34" charset="-34"/>
                <a:ea typeface="Tahoma" panose="020B0604030504040204" pitchFamily="34" charset="0"/>
                <a:cs typeface="FC Minimal" panose="020B0500040200020003" pitchFamily="34" charset="-34"/>
              </a:rPr>
              <a:t>อ.หนองแค จ.สระบุรี</a:t>
            </a:r>
          </a:p>
        </p:txBody>
      </p:sp>
    </p:spTree>
    <p:extLst>
      <p:ext uri="{BB962C8B-B14F-4D97-AF65-F5344CB8AC3E}">
        <p14:creationId xmlns:p14="http://schemas.microsoft.com/office/powerpoint/2010/main" val="36684349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กล่องข้อความ 20">
            <a:extLst>
              <a:ext uri="{FF2B5EF4-FFF2-40B4-BE49-F238E27FC236}">
                <a16:creationId xmlns:a16="http://schemas.microsoft.com/office/drawing/2014/main" xmlns="" id="{BD64D52C-C39A-0A78-1879-FF7E96380B33}"/>
              </a:ext>
            </a:extLst>
          </p:cNvPr>
          <p:cNvSpPr txBox="1"/>
          <p:nvPr/>
        </p:nvSpPr>
        <p:spPr>
          <a:xfrm>
            <a:off x="0" y="342247"/>
            <a:ext cx="6614937" cy="1200329"/>
          </a:xfrm>
          <a:prstGeom prst="rect">
            <a:avLst/>
          </a:prstGeom>
          <a:solidFill>
            <a:schemeClr val="accent1">
              <a:alpha val="80000"/>
            </a:schemeClr>
          </a:solidFill>
        </p:spPr>
        <p:txBody>
          <a:bodyPr wrap="square">
            <a:spAutoFit/>
          </a:bodyPr>
          <a:lstStyle/>
          <a:p>
            <a:r>
              <a:rPr lang="th-TH" sz="3600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FC Minimal" panose="020B0500040200020003" pitchFamily="34" charset="-34"/>
                <a:cs typeface="FC Minimal" panose="020B0500040200020003" pitchFamily="34" charset="-34"/>
              </a:rPr>
              <a:t>1. แจ้งปัญหาในฐานะประชาชน </a:t>
            </a:r>
            <a:br>
              <a:rPr lang="th-TH" sz="3600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FC Minimal" panose="020B0500040200020003" pitchFamily="34" charset="-34"/>
                <a:cs typeface="FC Minimal" panose="020B0500040200020003" pitchFamily="34" charset="-34"/>
              </a:rPr>
            </a:br>
            <a:r>
              <a:rPr lang="th-TH" sz="3600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FC Minimal" panose="020B0500040200020003" pitchFamily="34" charset="-34"/>
                <a:cs typeface="FC Minimal" panose="020B0500040200020003" pitchFamily="34" charset="-34"/>
              </a:rPr>
              <a:t>แบบสแกน </a:t>
            </a:r>
            <a:r>
              <a:rPr lang="en-US" sz="3600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FC Minimal" panose="020B0500040200020003" pitchFamily="34" charset="-34"/>
                <a:cs typeface="FC Minimal" panose="020B0500040200020003" pitchFamily="34" charset="-34"/>
              </a:rPr>
              <a:t>QR code </a:t>
            </a:r>
            <a:r>
              <a:rPr lang="th-TH" sz="3600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FC Minimal" panose="020B0500040200020003" pitchFamily="34" charset="-34"/>
                <a:cs typeface="FC Minimal" panose="020B0500040200020003" pitchFamily="34" charset="-34"/>
              </a:rPr>
              <a:t>ของหน่วยงาน</a:t>
            </a:r>
          </a:p>
        </p:txBody>
      </p:sp>
      <p:sp>
        <p:nvSpPr>
          <p:cNvPr id="22" name="กล่องข้อความ 21">
            <a:extLst>
              <a:ext uri="{FF2B5EF4-FFF2-40B4-BE49-F238E27FC236}">
                <a16:creationId xmlns:a16="http://schemas.microsoft.com/office/drawing/2014/main" xmlns="" id="{E66391BD-1687-23C7-D4D4-B7CB8E2201BE}"/>
              </a:ext>
            </a:extLst>
          </p:cNvPr>
          <p:cNvSpPr txBox="1"/>
          <p:nvPr/>
        </p:nvSpPr>
        <p:spPr>
          <a:xfrm>
            <a:off x="487394" y="5026863"/>
            <a:ext cx="3204074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th-TH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FC Minimal" panose="020B0500040200020003"/>
              </a:rPr>
              <a:t>เปิด 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FC Minimal" panose="020B0500040200020003"/>
              </a:rPr>
              <a:t>LINE → </a:t>
            </a:r>
            <a:r>
              <a:rPr lang="th-TH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FC Minimal" panose="020B0500040200020003"/>
              </a:rPr>
              <a:t>กด 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FC Minimal" panose="020B0500040200020003"/>
              </a:rPr>
              <a:t>Home </a:t>
            </a:r>
          </a:p>
          <a:p>
            <a:pPr lvl="0"/>
            <a:r>
              <a:rPr lang="th-TH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FC Minimal" panose="020B0500040200020003"/>
              </a:rPr>
              <a:t>หรือ 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FC Minimal" panose="020B0500040200020003"/>
              </a:rPr>
              <a:t>Chat→ </a:t>
            </a:r>
            <a:r>
              <a:rPr lang="th-TH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FC Minimal" panose="020B0500040200020003"/>
              </a:rPr>
              <a:t>กดปุ่มสแกน </a:t>
            </a:r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FC Minimal" panose="020B0500040200020003"/>
            </a:endParaRPr>
          </a:p>
          <a:p>
            <a:pPr lvl="0"/>
            <a:r>
              <a:rPr lang="th-TH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FC Minimal" panose="020B0500040200020003"/>
              </a:rPr>
              <a:t>คิวอาร์โค้ด</a:t>
            </a:r>
          </a:p>
        </p:txBody>
      </p:sp>
      <p:sp>
        <p:nvSpPr>
          <p:cNvPr id="23" name="กล่องข้อความ 22">
            <a:extLst>
              <a:ext uri="{FF2B5EF4-FFF2-40B4-BE49-F238E27FC236}">
                <a16:creationId xmlns:a16="http://schemas.microsoft.com/office/drawing/2014/main" xmlns="" id="{91B087DF-0A62-8F11-0092-F485EA9B3C06}"/>
              </a:ext>
            </a:extLst>
          </p:cNvPr>
          <p:cNvSpPr txBox="1"/>
          <p:nvPr/>
        </p:nvSpPr>
        <p:spPr>
          <a:xfrm>
            <a:off x="4197017" y="5627027"/>
            <a:ext cx="379796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/>
            <a:r>
              <a:rPr lang="th-TH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FC Minimal" panose="020B0500040200020003"/>
              </a:rPr>
              <a:t>สแกนคิวอาร์โค้ด</a:t>
            </a:r>
          </a:p>
        </p:txBody>
      </p:sp>
      <p:pic>
        <p:nvPicPr>
          <p:cNvPr id="16" name="Google Shape;133;p24">
            <a:extLst>
              <a:ext uri="{FF2B5EF4-FFF2-40B4-BE49-F238E27FC236}">
                <a16:creationId xmlns:a16="http://schemas.microsoft.com/office/drawing/2014/main" xmlns="" id="{D0CED81D-7DC9-420E-8A5C-B512768426C5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487394" y="2266568"/>
            <a:ext cx="3204074" cy="218689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4" name="รูปภาพ 23">
            <a:extLst>
              <a:ext uri="{FF2B5EF4-FFF2-40B4-BE49-F238E27FC236}">
                <a16:creationId xmlns:a16="http://schemas.microsoft.com/office/drawing/2014/main" xmlns="" id="{4F180532-00FD-4EFD-8479-D6E33B33311B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8817" y="1696317"/>
            <a:ext cx="2334366" cy="346536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รูปภาพ 2">
            <a:extLst>
              <a:ext uri="{FF2B5EF4-FFF2-40B4-BE49-F238E27FC236}">
                <a16:creationId xmlns:a16="http://schemas.microsoft.com/office/drawing/2014/main" xmlns="" id="{EF290B43-3D91-4403-B7BC-FD4F1EBC91B0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37"/>
          <a:stretch/>
        </p:blipFill>
        <p:spPr>
          <a:xfrm>
            <a:off x="8816954" y="1588426"/>
            <a:ext cx="1941589" cy="403860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สี่เหลี่ยมผืนผ้า 3">
            <a:extLst>
              <a:ext uri="{FF2B5EF4-FFF2-40B4-BE49-F238E27FC236}">
                <a16:creationId xmlns:a16="http://schemas.microsoft.com/office/drawing/2014/main" xmlns="" id="{756206A1-D8A9-41DF-A7B0-9C417605FB93}"/>
              </a:ext>
            </a:extLst>
          </p:cNvPr>
          <p:cNvSpPr/>
          <p:nvPr/>
        </p:nvSpPr>
        <p:spPr>
          <a:xfrm>
            <a:off x="8129281" y="6026819"/>
            <a:ext cx="331693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FC Minimal" panose="020B0500040200020003"/>
              </a:rPr>
              <a:t>กดที่ 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FC Minimal" panose="020B0500040200020003"/>
              </a:rPr>
              <a:t>Link </a:t>
            </a:r>
            <a:r>
              <a:rPr lang="th-TH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FC Minimal" panose="020B0500040200020003"/>
              </a:rPr>
              <a:t>แจ้งปัญหาของหน่วยงาน</a:t>
            </a:r>
            <a:endParaRPr lang="en-US" sz="2400" dirty="0">
              <a:cs typeface="FC Minimal" panose="020B0500040200020003"/>
            </a:endParaRPr>
          </a:p>
        </p:txBody>
      </p:sp>
      <p:pic>
        <p:nvPicPr>
          <p:cNvPr id="25" name="รูปภาพ 24">
            <a:extLst>
              <a:ext uri="{FF2B5EF4-FFF2-40B4-BE49-F238E27FC236}">
                <a16:creationId xmlns:a16="http://schemas.microsoft.com/office/drawing/2014/main" xmlns="" id="{BC96B8C2-FD72-4712-A251-65FEA6E3DB6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8543" y="119495"/>
            <a:ext cx="916015" cy="576696"/>
          </a:xfrm>
          <a:prstGeom prst="rect">
            <a:avLst/>
          </a:prstGeom>
        </p:spPr>
      </p:pic>
      <p:sp>
        <p:nvSpPr>
          <p:cNvPr id="26" name="กล่องข้อความ 25">
            <a:extLst>
              <a:ext uri="{FF2B5EF4-FFF2-40B4-BE49-F238E27FC236}">
                <a16:creationId xmlns:a16="http://schemas.microsoft.com/office/drawing/2014/main" xmlns="" id="{F9D1F5FB-11DB-43FE-B65C-C7C692982F59}"/>
              </a:ext>
            </a:extLst>
          </p:cNvPr>
          <p:cNvSpPr txBox="1"/>
          <p:nvPr/>
        </p:nvSpPr>
        <p:spPr>
          <a:xfrm>
            <a:off x="10577511" y="696191"/>
            <a:ext cx="127808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C Minimal" panose="020B0500040200020003" pitchFamily="34" charset="-34"/>
                <a:ea typeface="Tahoma" panose="020B0604030504040204" pitchFamily="34" charset="0"/>
                <a:cs typeface="FC Minimal" panose="020B0500040200020003" pitchFamily="34" charset="-34"/>
              </a:rPr>
              <a:t>อบต.โคกแย้</a:t>
            </a:r>
          </a:p>
          <a:p>
            <a:pPr algn="ctr"/>
            <a:r>
              <a:rPr lang="th-TH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C Minimal" panose="020B0500040200020003" pitchFamily="34" charset="-34"/>
                <a:ea typeface="Tahoma" panose="020B0604030504040204" pitchFamily="34" charset="0"/>
                <a:cs typeface="FC Minimal" panose="020B0500040200020003" pitchFamily="34" charset="-34"/>
              </a:rPr>
              <a:t>อ.หนองแค จ.สระบุรี</a:t>
            </a:r>
          </a:p>
        </p:txBody>
      </p:sp>
    </p:spTree>
    <p:extLst>
      <p:ext uri="{BB962C8B-B14F-4D97-AF65-F5344CB8AC3E}">
        <p14:creationId xmlns:p14="http://schemas.microsoft.com/office/powerpoint/2010/main" val="31771892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60;p25">
            <a:extLst>
              <a:ext uri="{FF2B5EF4-FFF2-40B4-BE49-F238E27FC236}">
                <a16:creationId xmlns:a16="http://schemas.microsoft.com/office/drawing/2014/main" xmlns="" id="{FED6CA02-352D-4F59-9FFC-6DB4B18DA853}"/>
              </a:ext>
            </a:extLst>
          </p:cNvPr>
          <p:cNvSpPr txBox="1"/>
          <p:nvPr/>
        </p:nvSpPr>
        <p:spPr>
          <a:xfrm>
            <a:off x="6720401" y="5071188"/>
            <a:ext cx="2160600" cy="61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th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FC Minimal" panose="020B0500040200020003"/>
              </a:rPr>
              <a:t>กด เพิ่มเพื่อน</a:t>
            </a:r>
            <a:endParaRPr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FC Minimal" panose="020B0500040200020003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th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FC Minimal" panose="020B0500040200020003"/>
              </a:rPr>
              <a:t>(เพิ่มเพื่อนครั้งแรก)</a:t>
            </a:r>
            <a:endParaRPr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FC Minimal" panose="020B0500040200020003"/>
            </a:endParaRPr>
          </a:p>
        </p:txBody>
      </p:sp>
      <p:sp>
        <p:nvSpPr>
          <p:cNvPr id="12" name="Google Shape;161;p25">
            <a:extLst>
              <a:ext uri="{FF2B5EF4-FFF2-40B4-BE49-F238E27FC236}">
                <a16:creationId xmlns:a16="http://schemas.microsoft.com/office/drawing/2014/main" xmlns="" id="{B38B6F01-18AA-4BE3-9206-108B83E94041}"/>
              </a:ext>
            </a:extLst>
          </p:cNvPr>
          <p:cNvSpPr/>
          <p:nvPr/>
        </p:nvSpPr>
        <p:spPr>
          <a:xfrm>
            <a:off x="5248043" y="2755941"/>
            <a:ext cx="838200" cy="5115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0072C0">
              <a:alpha val="8471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" name="Google Shape;162;p25">
            <a:extLst>
              <a:ext uri="{FF2B5EF4-FFF2-40B4-BE49-F238E27FC236}">
                <a16:creationId xmlns:a16="http://schemas.microsoft.com/office/drawing/2014/main" xmlns="" id="{B9481CF8-053B-41DB-B332-B77E3242B78C}"/>
              </a:ext>
            </a:extLst>
          </p:cNvPr>
          <p:cNvSpPr txBox="1"/>
          <p:nvPr/>
        </p:nvSpPr>
        <p:spPr>
          <a:xfrm>
            <a:off x="2475253" y="5206835"/>
            <a:ext cx="2062500" cy="61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h" sz="2400" dirty="0">
                <a:cs typeface="FC Minimal" panose="020B0500040200020003"/>
              </a:rPr>
              <a:t>กด Open LINE</a:t>
            </a:r>
            <a:endParaRPr sz="2400" dirty="0">
              <a:cs typeface="FC Minimal" panose="020B0500040200020003"/>
            </a:endParaRPr>
          </a:p>
        </p:txBody>
      </p:sp>
      <p:pic>
        <p:nvPicPr>
          <p:cNvPr id="20" name="Google Shape;165;p25">
            <a:extLst>
              <a:ext uri="{FF2B5EF4-FFF2-40B4-BE49-F238E27FC236}">
                <a16:creationId xmlns:a16="http://schemas.microsoft.com/office/drawing/2014/main" xmlns="" id="{FF7F2CBF-D6A3-463A-8BF4-686176D44A5D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 t="3018" b="15175"/>
          <a:stretch/>
        </p:blipFill>
        <p:spPr>
          <a:xfrm>
            <a:off x="2384623" y="1903480"/>
            <a:ext cx="2243759" cy="30510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1" name="Google Shape;163;p25">
            <a:extLst>
              <a:ext uri="{FF2B5EF4-FFF2-40B4-BE49-F238E27FC236}">
                <a16:creationId xmlns:a16="http://schemas.microsoft.com/office/drawing/2014/main" xmlns="" id="{05A3C38F-AE0D-40C4-B68C-98BA97E10691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t="3440" b="31767"/>
          <a:stretch/>
        </p:blipFill>
        <p:spPr>
          <a:xfrm>
            <a:off x="6548579" y="1903482"/>
            <a:ext cx="2424128" cy="305103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2" name="Google Shape;164;p25">
            <a:extLst>
              <a:ext uri="{FF2B5EF4-FFF2-40B4-BE49-F238E27FC236}">
                <a16:creationId xmlns:a16="http://schemas.microsoft.com/office/drawing/2014/main" xmlns="" id="{9D640C27-A163-488E-864B-A6826CCE3553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 l="24915" t="37933" r="21132" b="39025"/>
          <a:stretch/>
        </p:blipFill>
        <p:spPr>
          <a:xfrm>
            <a:off x="7229287" y="2456278"/>
            <a:ext cx="1142829" cy="938284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Google Shape;167;p25">
            <a:extLst>
              <a:ext uri="{FF2B5EF4-FFF2-40B4-BE49-F238E27FC236}">
                <a16:creationId xmlns:a16="http://schemas.microsoft.com/office/drawing/2014/main" xmlns="" id="{502DA71C-9EA2-4A7B-8FC4-2EECFF5DE94C}"/>
              </a:ext>
            </a:extLst>
          </p:cNvPr>
          <p:cNvSpPr/>
          <p:nvPr/>
        </p:nvSpPr>
        <p:spPr>
          <a:xfrm>
            <a:off x="7142927" y="3394556"/>
            <a:ext cx="1229100" cy="273900"/>
          </a:xfrm>
          <a:prstGeom prst="roundRect">
            <a:avLst>
              <a:gd name="adj" fmla="val 16667"/>
            </a:avLst>
          </a:prstGeom>
          <a:noFill/>
          <a:ln w="381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" name="Google Shape;170;p25">
            <a:extLst>
              <a:ext uri="{FF2B5EF4-FFF2-40B4-BE49-F238E27FC236}">
                <a16:creationId xmlns:a16="http://schemas.microsoft.com/office/drawing/2014/main" xmlns="" id="{7D923A03-2C7B-471D-A614-5F2B1E1CEDC6}"/>
              </a:ext>
            </a:extLst>
          </p:cNvPr>
          <p:cNvSpPr txBox="1"/>
          <p:nvPr/>
        </p:nvSpPr>
        <p:spPr>
          <a:xfrm>
            <a:off x="6857277" y="3130731"/>
            <a:ext cx="3720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th" sz="1800" b="1">
                <a:solidFill>
                  <a:srgbClr val="FF0000"/>
                </a:solidFill>
              </a:rPr>
              <a:t>4</a:t>
            </a:r>
            <a:endParaRPr sz="1800" b="1">
              <a:solidFill>
                <a:srgbClr val="FF0000"/>
              </a:solidFill>
            </a:endParaRPr>
          </a:p>
        </p:txBody>
      </p:sp>
      <p:sp>
        <p:nvSpPr>
          <p:cNvPr id="15" name="Google Shape;166;p25">
            <a:extLst>
              <a:ext uri="{FF2B5EF4-FFF2-40B4-BE49-F238E27FC236}">
                <a16:creationId xmlns:a16="http://schemas.microsoft.com/office/drawing/2014/main" xmlns="" id="{D8D04124-CDA2-4DA8-A8D5-43A3A4754AC2}"/>
              </a:ext>
            </a:extLst>
          </p:cNvPr>
          <p:cNvSpPr/>
          <p:nvPr/>
        </p:nvSpPr>
        <p:spPr>
          <a:xfrm>
            <a:off x="2570202" y="3944213"/>
            <a:ext cx="1872600" cy="444000"/>
          </a:xfrm>
          <a:prstGeom prst="roundRect">
            <a:avLst>
              <a:gd name="adj" fmla="val 16667"/>
            </a:avLst>
          </a:prstGeom>
          <a:noFill/>
          <a:ln w="381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" name="กล่องข้อความ 24">
            <a:extLst>
              <a:ext uri="{FF2B5EF4-FFF2-40B4-BE49-F238E27FC236}">
                <a16:creationId xmlns:a16="http://schemas.microsoft.com/office/drawing/2014/main" xmlns="" id="{CFC09D17-DEE5-4B65-B230-735563250B74}"/>
              </a:ext>
            </a:extLst>
          </p:cNvPr>
          <p:cNvSpPr txBox="1"/>
          <p:nvPr/>
        </p:nvSpPr>
        <p:spPr>
          <a:xfrm>
            <a:off x="0" y="342247"/>
            <a:ext cx="6614937" cy="1200329"/>
          </a:xfrm>
          <a:prstGeom prst="rect">
            <a:avLst/>
          </a:prstGeom>
          <a:solidFill>
            <a:schemeClr val="accent1">
              <a:alpha val="80000"/>
            </a:schemeClr>
          </a:solidFill>
        </p:spPr>
        <p:txBody>
          <a:bodyPr wrap="square">
            <a:spAutoFit/>
          </a:bodyPr>
          <a:lstStyle/>
          <a:p>
            <a:r>
              <a:rPr lang="th-TH" sz="3600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FC Minimal" panose="020B0500040200020003" pitchFamily="34" charset="-34"/>
                <a:cs typeface="FC Minimal" panose="020B0500040200020003" pitchFamily="34" charset="-34"/>
              </a:rPr>
              <a:t>1. แจ้งปัญหาในฐานะประชาชน </a:t>
            </a:r>
            <a:br>
              <a:rPr lang="th-TH" sz="3600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FC Minimal" panose="020B0500040200020003" pitchFamily="34" charset="-34"/>
                <a:cs typeface="FC Minimal" panose="020B0500040200020003" pitchFamily="34" charset="-34"/>
              </a:rPr>
            </a:br>
            <a:r>
              <a:rPr lang="th-TH" sz="3600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FC Minimal" panose="020B0500040200020003" pitchFamily="34" charset="-34"/>
                <a:cs typeface="FC Minimal" panose="020B0500040200020003" pitchFamily="34" charset="-34"/>
              </a:rPr>
              <a:t>แบบสแกน </a:t>
            </a:r>
            <a:r>
              <a:rPr lang="en-US" sz="3600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FC Minimal" panose="020B0500040200020003" pitchFamily="34" charset="-34"/>
                <a:cs typeface="FC Minimal" panose="020B0500040200020003" pitchFamily="34" charset="-34"/>
              </a:rPr>
              <a:t>QR code </a:t>
            </a:r>
            <a:r>
              <a:rPr lang="th-TH" sz="3600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FC Minimal" panose="020B0500040200020003" pitchFamily="34" charset="-34"/>
                <a:cs typeface="FC Minimal" panose="020B0500040200020003" pitchFamily="34" charset="-34"/>
              </a:rPr>
              <a:t>ของหน่วยงาน</a:t>
            </a:r>
          </a:p>
        </p:txBody>
      </p:sp>
      <p:pic>
        <p:nvPicPr>
          <p:cNvPr id="26" name="รูปภาพ 25">
            <a:extLst>
              <a:ext uri="{FF2B5EF4-FFF2-40B4-BE49-F238E27FC236}">
                <a16:creationId xmlns:a16="http://schemas.microsoft.com/office/drawing/2014/main" xmlns="" id="{4DB794F6-882D-4C9F-AC96-C3E0601CAC6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8543" y="119495"/>
            <a:ext cx="916015" cy="576696"/>
          </a:xfrm>
          <a:prstGeom prst="rect">
            <a:avLst/>
          </a:prstGeom>
        </p:spPr>
      </p:pic>
      <p:sp>
        <p:nvSpPr>
          <p:cNvPr id="27" name="กล่องข้อความ 26">
            <a:extLst>
              <a:ext uri="{FF2B5EF4-FFF2-40B4-BE49-F238E27FC236}">
                <a16:creationId xmlns:a16="http://schemas.microsoft.com/office/drawing/2014/main" xmlns="" id="{D6B7BF98-8673-4294-9656-D24F4622B2A2}"/>
              </a:ext>
            </a:extLst>
          </p:cNvPr>
          <p:cNvSpPr txBox="1"/>
          <p:nvPr/>
        </p:nvSpPr>
        <p:spPr>
          <a:xfrm>
            <a:off x="10577511" y="696191"/>
            <a:ext cx="127808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C Minimal" panose="020B0500040200020003" pitchFamily="34" charset="-34"/>
                <a:ea typeface="Tahoma" panose="020B0604030504040204" pitchFamily="34" charset="0"/>
                <a:cs typeface="FC Minimal" panose="020B0500040200020003" pitchFamily="34" charset="-34"/>
              </a:rPr>
              <a:t>อบต.โคกแย้</a:t>
            </a:r>
          </a:p>
          <a:p>
            <a:pPr algn="ctr"/>
            <a:r>
              <a:rPr lang="th-TH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C Minimal" panose="020B0500040200020003" pitchFamily="34" charset="-34"/>
                <a:ea typeface="Tahoma" panose="020B0604030504040204" pitchFamily="34" charset="0"/>
                <a:cs typeface="FC Minimal" panose="020B0500040200020003" pitchFamily="34" charset="-34"/>
              </a:rPr>
              <a:t>อ.หนองแค จ.สระบุรี</a:t>
            </a:r>
          </a:p>
        </p:txBody>
      </p:sp>
    </p:spTree>
    <p:extLst>
      <p:ext uri="{BB962C8B-B14F-4D97-AF65-F5344CB8AC3E}">
        <p14:creationId xmlns:p14="http://schemas.microsoft.com/office/powerpoint/2010/main" val="42512341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กล่องข้อความ 14">
            <a:extLst>
              <a:ext uri="{FF2B5EF4-FFF2-40B4-BE49-F238E27FC236}">
                <a16:creationId xmlns:a16="http://schemas.microsoft.com/office/drawing/2014/main" xmlns="" id="{2208E0C6-756C-4213-AE1F-8BB4CDC04FB0}"/>
              </a:ext>
            </a:extLst>
          </p:cNvPr>
          <p:cNvSpPr txBox="1"/>
          <p:nvPr/>
        </p:nvSpPr>
        <p:spPr>
          <a:xfrm>
            <a:off x="0" y="342247"/>
            <a:ext cx="6614937" cy="1200329"/>
          </a:xfrm>
          <a:prstGeom prst="rect">
            <a:avLst/>
          </a:prstGeom>
          <a:solidFill>
            <a:schemeClr val="accent1">
              <a:alpha val="80000"/>
            </a:schemeClr>
          </a:solidFill>
        </p:spPr>
        <p:txBody>
          <a:bodyPr wrap="square">
            <a:spAutoFit/>
          </a:bodyPr>
          <a:lstStyle/>
          <a:p>
            <a:r>
              <a:rPr lang="th-TH" sz="3600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FC Minimal" panose="020B0500040200020003" pitchFamily="34" charset="-34"/>
                <a:cs typeface="FC Minimal" panose="020B0500040200020003" pitchFamily="34" charset="-34"/>
              </a:rPr>
              <a:t>1. แจ้งปัญหาในฐานะประชาชน </a:t>
            </a:r>
            <a:br>
              <a:rPr lang="th-TH" sz="3600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FC Minimal" panose="020B0500040200020003" pitchFamily="34" charset="-34"/>
                <a:cs typeface="FC Minimal" panose="020B0500040200020003" pitchFamily="34" charset="-34"/>
              </a:rPr>
            </a:br>
            <a:r>
              <a:rPr lang="th-TH" sz="3600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FC Minimal" panose="020B0500040200020003" pitchFamily="34" charset="-34"/>
                <a:cs typeface="FC Minimal" panose="020B0500040200020003" pitchFamily="34" charset="-34"/>
              </a:rPr>
              <a:t>แบบสแกน </a:t>
            </a:r>
            <a:r>
              <a:rPr lang="en-US" sz="3600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FC Minimal" panose="020B0500040200020003" pitchFamily="34" charset="-34"/>
                <a:cs typeface="FC Minimal" panose="020B0500040200020003" pitchFamily="34" charset="-34"/>
              </a:rPr>
              <a:t>QR code </a:t>
            </a:r>
            <a:r>
              <a:rPr lang="th-TH" sz="3600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FC Minimal" panose="020B0500040200020003" pitchFamily="34" charset="-34"/>
                <a:cs typeface="FC Minimal" panose="020B0500040200020003" pitchFamily="34" charset="-34"/>
              </a:rPr>
              <a:t>ของหน่วยงาน</a:t>
            </a:r>
          </a:p>
        </p:txBody>
      </p:sp>
      <p:pic>
        <p:nvPicPr>
          <p:cNvPr id="16" name="Google Shape;175;p26">
            <a:extLst>
              <a:ext uri="{FF2B5EF4-FFF2-40B4-BE49-F238E27FC236}">
                <a16:creationId xmlns:a16="http://schemas.microsoft.com/office/drawing/2014/main" xmlns="" id="{5B5E6F1F-39D2-4300-B3E0-12CB6D060F2C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844403" y="1747306"/>
            <a:ext cx="2069424" cy="39639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7" name="Google Shape;176;p26">
            <a:extLst>
              <a:ext uri="{FF2B5EF4-FFF2-40B4-BE49-F238E27FC236}">
                <a16:creationId xmlns:a16="http://schemas.microsoft.com/office/drawing/2014/main" xmlns="" id="{10B03555-3F79-4996-BAB6-BE3704E8687B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42361" y="1747306"/>
            <a:ext cx="2069424" cy="3965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8" name="Google Shape;177;p26">
            <a:extLst>
              <a:ext uri="{FF2B5EF4-FFF2-40B4-BE49-F238E27FC236}">
                <a16:creationId xmlns:a16="http://schemas.microsoft.com/office/drawing/2014/main" xmlns="" id="{AA470042-E307-4E55-B5DA-E94637FCFB5A}"/>
              </a:ext>
            </a:extLst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354344" y="1747306"/>
            <a:ext cx="2069425" cy="396769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1" name="Google Shape;181;p26">
            <a:extLst>
              <a:ext uri="{FF2B5EF4-FFF2-40B4-BE49-F238E27FC236}">
                <a16:creationId xmlns:a16="http://schemas.microsoft.com/office/drawing/2014/main" xmlns="" id="{D51CD7CE-A00C-45AE-A291-DC5B69972C8B}"/>
              </a:ext>
            </a:extLst>
          </p:cNvPr>
          <p:cNvSpPr txBox="1"/>
          <p:nvPr/>
        </p:nvSpPr>
        <p:spPr>
          <a:xfrm>
            <a:off x="4426235" y="5857283"/>
            <a:ext cx="2301675" cy="61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th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FC Minimal" panose="020B0500040200020003"/>
              </a:rPr>
              <a:t>กดปุ่ม แชร์ตำแหน่ง </a:t>
            </a:r>
            <a:endParaRPr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FC Minimal" panose="020B0500040200020003"/>
            </a:endParaRPr>
          </a:p>
        </p:txBody>
      </p:sp>
      <p:sp>
        <p:nvSpPr>
          <p:cNvPr id="22" name="Google Shape;182;p26">
            <a:extLst>
              <a:ext uri="{FF2B5EF4-FFF2-40B4-BE49-F238E27FC236}">
                <a16:creationId xmlns:a16="http://schemas.microsoft.com/office/drawing/2014/main" xmlns="" id="{AAF96647-E68B-4613-955A-AF101E34AF59}"/>
              </a:ext>
            </a:extLst>
          </p:cNvPr>
          <p:cNvSpPr txBox="1"/>
          <p:nvPr/>
        </p:nvSpPr>
        <p:spPr>
          <a:xfrm>
            <a:off x="1518906" y="5919729"/>
            <a:ext cx="1740300" cy="62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h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FC Minimal" panose="020B0500040200020003"/>
              </a:rPr>
              <a:t>กดปุ่ม ส่งข้อความ</a:t>
            </a:r>
            <a:endParaRPr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FC Minimal" panose="020B0500040200020003"/>
            </a:endParaRPr>
          </a:p>
        </p:txBody>
      </p:sp>
      <p:sp>
        <p:nvSpPr>
          <p:cNvPr id="23" name="Google Shape;183;p26">
            <a:extLst>
              <a:ext uri="{FF2B5EF4-FFF2-40B4-BE49-F238E27FC236}">
                <a16:creationId xmlns:a16="http://schemas.microsoft.com/office/drawing/2014/main" xmlns="" id="{2D715B07-1FA0-40E2-9BDA-A09F2F40A44C}"/>
              </a:ext>
            </a:extLst>
          </p:cNvPr>
          <p:cNvSpPr/>
          <p:nvPr/>
        </p:nvSpPr>
        <p:spPr>
          <a:xfrm>
            <a:off x="3126169" y="3954932"/>
            <a:ext cx="297600" cy="296100"/>
          </a:xfrm>
          <a:prstGeom prst="roundRect">
            <a:avLst>
              <a:gd name="adj" fmla="val 16667"/>
            </a:avLst>
          </a:prstGeom>
          <a:noFill/>
          <a:ln w="381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" name="Google Shape;184;p26">
            <a:extLst>
              <a:ext uri="{FF2B5EF4-FFF2-40B4-BE49-F238E27FC236}">
                <a16:creationId xmlns:a16="http://schemas.microsoft.com/office/drawing/2014/main" xmlns="" id="{BF0FEDDF-A14F-47C7-A8E6-EFF64572B8C1}"/>
              </a:ext>
            </a:extLst>
          </p:cNvPr>
          <p:cNvSpPr/>
          <p:nvPr/>
        </p:nvSpPr>
        <p:spPr>
          <a:xfrm>
            <a:off x="1293252" y="3964683"/>
            <a:ext cx="347400" cy="1314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FF0000"/>
          </a:solidFill>
          <a:ln w="9525" cap="flat" cmpd="sng">
            <a:solidFill>
              <a:srgbClr val="1F497D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" name="Google Shape;185;p26">
            <a:extLst>
              <a:ext uri="{FF2B5EF4-FFF2-40B4-BE49-F238E27FC236}">
                <a16:creationId xmlns:a16="http://schemas.microsoft.com/office/drawing/2014/main" xmlns="" id="{01A0D60D-1051-4DB7-BCEA-E41C4014F781}"/>
              </a:ext>
            </a:extLst>
          </p:cNvPr>
          <p:cNvSpPr txBox="1"/>
          <p:nvPr/>
        </p:nvSpPr>
        <p:spPr>
          <a:xfrm>
            <a:off x="364699" y="3575632"/>
            <a:ext cx="920700" cy="9232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h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FC Minimal" panose="020B0500040200020003"/>
              </a:rPr>
              <a:t>กดส่งได้เลย ห้ามลบรหัสหน่วยงาน</a:t>
            </a:r>
            <a:endParaRPr sz="1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FC Minimal" panose="020B0500040200020003"/>
            </a:endParaRPr>
          </a:p>
        </p:txBody>
      </p:sp>
      <p:sp>
        <p:nvSpPr>
          <p:cNvPr id="26" name="Google Shape;186;p26">
            <a:extLst>
              <a:ext uri="{FF2B5EF4-FFF2-40B4-BE49-F238E27FC236}">
                <a16:creationId xmlns:a16="http://schemas.microsoft.com/office/drawing/2014/main" xmlns="" id="{753074B6-2608-439C-9BFF-547927489F4E}"/>
              </a:ext>
            </a:extLst>
          </p:cNvPr>
          <p:cNvSpPr/>
          <p:nvPr/>
        </p:nvSpPr>
        <p:spPr>
          <a:xfrm>
            <a:off x="5037799" y="3753783"/>
            <a:ext cx="522000" cy="210900"/>
          </a:xfrm>
          <a:prstGeom prst="roundRect">
            <a:avLst>
              <a:gd name="adj" fmla="val 16667"/>
            </a:avLst>
          </a:prstGeom>
          <a:noFill/>
          <a:ln w="381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" name="Google Shape;187;p26">
            <a:extLst>
              <a:ext uri="{FF2B5EF4-FFF2-40B4-BE49-F238E27FC236}">
                <a16:creationId xmlns:a16="http://schemas.microsoft.com/office/drawing/2014/main" xmlns="" id="{317DD3E4-21DC-4E65-987F-FE019FAD97FD}"/>
              </a:ext>
            </a:extLst>
          </p:cNvPr>
          <p:cNvSpPr/>
          <p:nvPr/>
        </p:nvSpPr>
        <p:spPr>
          <a:xfrm>
            <a:off x="9509767" y="1969182"/>
            <a:ext cx="355800" cy="210900"/>
          </a:xfrm>
          <a:prstGeom prst="roundRect">
            <a:avLst>
              <a:gd name="adj" fmla="val 16667"/>
            </a:avLst>
          </a:prstGeom>
          <a:noFill/>
          <a:ln w="381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" name="Google Shape;190;p26">
            <a:extLst>
              <a:ext uri="{FF2B5EF4-FFF2-40B4-BE49-F238E27FC236}">
                <a16:creationId xmlns:a16="http://schemas.microsoft.com/office/drawing/2014/main" xmlns="" id="{A6A26431-9B8E-45AC-92BF-D492629AACEB}"/>
              </a:ext>
            </a:extLst>
          </p:cNvPr>
          <p:cNvSpPr txBox="1"/>
          <p:nvPr/>
        </p:nvSpPr>
        <p:spPr>
          <a:xfrm>
            <a:off x="4218958" y="3339308"/>
            <a:ext cx="3720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th" sz="1800" b="1"/>
              <a:t>6</a:t>
            </a:r>
            <a:endParaRPr sz="1800" b="1"/>
          </a:p>
        </p:txBody>
      </p:sp>
      <p:sp>
        <p:nvSpPr>
          <p:cNvPr id="2" name="สี่เหลี่ยมผืนผ้า 1">
            <a:extLst>
              <a:ext uri="{FF2B5EF4-FFF2-40B4-BE49-F238E27FC236}">
                <a16:creationId xmlns:a16="http://schemas.microsoft.com/office/drawing/2014/main" xmlns="" id="{C4AF1FDB-4702-491C-A5A3-A81799CFEF7D}"/>
              </a:ext>
            </a:extLst>
          </p:cNvPr>
          <p:cNvSpPr/>
          <p:nvPr/>
        </p:nvSpPr>
        <p:spPr>
          <a:xfrm>
            <a:off x="8241055" y="5919729"/>
            <a:ext cx="127611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th-TH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FC Minimal" panose="020B0500040200020003"/>
              </a:rPr>
              <a:t>กดปุ่ม </a:t>
            </a:r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FC Minimal" panose="020B0500040200020003"/>
              </a:rPr>
              <a:t>Share</a:t>
            </a:r>
          </a:p>
        </p:txBody>
      </p:sp>
      <p:pic>
        <p:nvPicPr>
          <p:cNvPr id="30" name="รูปภาพ 29">
            <a:extLst>
              <a:ext uri="{FF2B5EF4-FFF2-40B4-BE49-F238E27FC236}">
                <a16:creationId xmlns:a16="http://schemas.microsoft.com/office/drawing/2014/main" xmlns="" id="{C0CDEBE2-78FF-4FE4-9FAE-24B0BB32630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8543" y="119495"/>
            <a:ext cx="916015" cy="576696"/>
          </a:xfrm>
          <a:prstGeom prst="rect">
            <a:avLst/>
          </a:prstGeom>
        </p:spPr>
      </p:pic>
      <p:sp>
        <p:nvSpPr>
          <p:cNvPr id="31" name="กล่องข้อความ 30">
            <a:extLst>
              <a:ext uri="{FF2B5EF4-FFF2-40B4-BE49-F238E27FC236}">
                <a16:creationId xmlns:a16="http://schemas.microsoft.com/office/drawing/2014/main" xmlns="" id="{5E86E94A-11AD-43F2-91F4-F2810D740D79}"/>
              </a:ext>
            </a:extLst>
          </p:cNvPr>
          <p:cNvSpPr txBox="1"/>
          <p:nvPr/>
        </p:nvSpPr>
        <p:spPr>
          <a:xfrm>
            <a:off x="10577511" y="696191"/>
            <a:ext cx="127808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C Minimal" panose="020B0500040200020003" pitchFamily="34" charset="-34"/>
                <a:ea typeface="Tahoma" panose="020B0604030504040204" pitchFamily="34" charset="0"/>
                <a:cs typeface="FC Minimal" panose="020B0500040200020003" pitchFamily="34" charset="-34"/>
              </a:rPr>
              <a:t>อบต.โคกแย้</a:t>
            </a:r>
          </a:p>
          <a:p>
            <a:pPr algn="ctr"/>
            <a:r>
              <a:rPr lang="th-TH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C Minimal" panose="020B0500040200020003" pitchFamily="34" charset="-34"/>
                <a:ea typeface="Tahoma" panose="020B0604030504040204" pitchFamily="34" charset="0"/>
                <a:cs typeface="FC Minimal" panose="020B0500040200020003" pitchFamily="34" charset="-34"/>
              </a:rPr>
              <a:t>อ.หนองแค จ.สระบุรี</a:t>
            </a:r>
          </a:p>
        </p:txBody>
      </p:sp>
    </p:spTree>
    <p:extLst>
      <p:ext uri="{BB962C8B-B14F-4D97-AF65-F5344CB8AC3E}">
        <p14:creationId xmlns:p14="http://schemas.microsoft.com/office/powerpoint/2010/main" val="40289545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กล่องข้อความ 4">
            <a:extLst>
              <a:ext uri="{FF2B5EF4-FFF2-40B4-BE49-F238E27FC236}">
                <a16:creationId xmlns:a16="http://schemas.microsoft.com/office/drawing/2014/main" xmlns="" id="{83CACB5B-D40B-4FE8-E890-03C07B31B96B}"/>
              </a:ext>
            </a:extLst>
          </p:cNvPr>
          <p:cNvSpPr txBox="1"/>
          <p:nvPr/>
        </p:nvSpPr>
        <p:spPr>
          <a:xfrm>
            <a:off x="1165772" y="2090171"/>
            <a:ext cx="4930228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th-TH" dirty="0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FC Minimal" panose="020B0500040200020003" pitchFamily="34" charset="-34"/>
                <a:cs typeface="FC Minimal" panose="020B0500040200020003" pitchFamily="34" charset="-34"/>
              </a:rPr>
              <a:t>หากต้องการข้อมูลเพิ่มเติมเกี่ยวกับแพลตฟอร์ม </a:t>
            </a:r>
            <a:r>
              <a:rPr lang="en-US" dirty="0" err="1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FC Minimal" panose="020B0500040200020003" pitchFamily="34" charset="-34"/>
                <a:cs typeface="FC Minimal" panose="020B0500040200020003" pitchFamily="34" charset="-34"/>
              </a:rPr>
              <a:t>Traffy</a:t>
            </a:r>
            <a:r>
              <a:rPr lang="en-US" dirty="0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FC Minimal" panose="020B0500040200020003" pitchFamily="34" charset="-34"/>
                <a:cs typeface="FC Minimal" panose="020B0500040200020003" pitchFamily="34" charset="-34"/>
              </a:rPr>
              <a:t> Fondue</a:t>
            </a:r>
            <a:r>
              <a:rPr lang="th-TH" dirty="0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FC Minimal" panose="020B0500040200020003" pitchFamily="34" charset="-34"/>
                <a:cs typeface="FC Minimal" panose="020B0500040200020003" pitchFamily="34" charset="-34"/>
              </a:rPr>
              <a:t> </a:t>
            </a:r>
          </a:p>
          <a:p>
            <a:pPr algn="r"/>
            <a:r>
              <a:rPr lang="th-TH" dirty="0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FC Minimal" panose="020B0500040200020003" pitchFamily="34" charset="-34"/>
                <a:cs typeface="FC Minimal" panose="020B0500040200020003" pitchFamily="34" charset="-34"/>
              </a:rPr>
              <a:t>สามารถหาข้อมูลได้ที่ </a:t>
            </a:r>
            <a:r>
              <a:rPr lang="en-US" u="sng" dirty="0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FC Minimal" panose="020B0500040200020003" pitchFamily="34" charset="-34"/>
                <a:cs typeface="FC Minimal" panose="020B0500040200020003" pitchFamily="34" charset="-34"/>
              </a:rPr>
              <a:t>https://www.traffy.in.th/?page_id=2284</a:t>
            </a:r>
          </a:p>
          <a:p>
            <a:pPr algn="r"/>
            <a:r>
              <a:rPr lang="en-US" sz="2800" dirty="0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FC Minimal" panose="020B0500040200020003" pitchFamily="34" charset="-34"/>
                <a:cs typeface="FC Minimal" panose="020B0500040200020003" pitchFamily="34" charset="-34"/>
              </a:rPr>
              <a:t>   </a:t>
            </a:r>
            <a:r>
              <a:rPr lang="th-TH" sz="2800" dirty="0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FC Minimal" panose="020B0500040200020003" pitchFamily="34" charset="-34"/>
                <a:cs typeface="FC Minimal" panose="020B0500040200020003" pitchFamily="34" charset="-34"/>
              </a:rPr>
              <a:t>หรือทาง</a:t>
            </a:r>
            <a:r>
              <a:rPr lang="en-US" sz="2800" dirty="0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FC Minimal" panose="020B0500040200020003" pitchFamily="34" charset="-34"/>
                <a:cs typeface="FC Minimal" panose="020B0500040200020003" pitchFamily="34" charset="-34"/>
              </a:rPr>
              <a:t> QR Code </a:t>
            </a:r>
            <a:r>
              <a:rPr lang="th-TH" sz="2800" dirty="0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FC Minimal" panose="020B0500040200020003" pitchFamily="34" charset="-34"/>
                <a:cs typeface="FC Minimal" panose="020B0500040200020003" pitchFamily="34" charset="-34"/>
              </a:rPr>
              <a:t>ด้านข้าง</a:t>
            </a:r>
            <a:r>
              <a:rPr lang="th-TH" dirty="0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FC Minimal" panose="020B0500040200020003" pitchFamily="34" charset="-34"/>
                <a:cs typeface="FC Minimal" panose="020B0500040200020003" pitchFamily="34" charset="-34"/>
              </a:rPr>
              <a:t>นี้</a:t>
            </a:r>
            <a:r>
              <a:rPr lang="en-US" dirty="0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FC Minimal" panose="020B0500040200020003" pitchFamily="34" charset="-34"/>
                <a:cs typeface="FC Minimal" panose="020B0500040200020003" pitchFamily="34" charset="-34"/>
              </a:rPr>
              <a:t>  </a:t>
            </a:r>
          </a:p>
          <a:p>
            <a:pPr algn="r"/>
            <a:endParaRPr lang="th-TH" sz="2800" dirty="0"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FC Minimal" panose="020B0500040200020003" pitchFamily="34" charset="-34"/>
              <a:cs typeface="FC Minimal" panose="020B0500040200020003" pitchFamily="34" charset="-34"/>
            </a:endParaRPr>
          </a:p>
        </p:txBody>
      </p:sp>
      <p:pic>
        <p:nvPicPr>
          <p:cNvPr id="11" name="รูปภาพ 10">
            <a:extLst>
              <a:ext uri="{FF2B5EF4-FFF2-40B4-BE49-F238E27FC236}">
                <a16:creationId xmlns:a16="http://schemas.microsoft.com/office/drawing/2014/main" xmlns="" id="{539FCC1D-D372-0C7B-1301-4AD4B6652BA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687649" y="1935252"/>
            <a:ext cx="2987494" cy="2987494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9" name="รูปภาพ 8">
            <a:extLst>
              <a:ext uri="{FF2B5EF4-FFF2-40B4-BE49-F238E27FC236}">
                <a16:creationId xmlns:a16="http://schemas.microsoft.com/office/drawing/2014/main" xmlns="" id="{436C5C7B-FC34-49CD-AA94-F0806F14E00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8543" y="119495"/>
            <a:ext cx="916015" cy="576696"/>
          </a:xfrm>
          <a:prstGeom prst="rect">
            <a:avLst/>
          </a:prstGeom>
        </p:spPr>
      </p:pic>
      <p:sp>
        <p:nvSpPr>
          <p:cNvPr id="12" name="กล่องข้อความ 11">
            <a:extLst>
              <a:ext uri="{FF2B5EF4-FFF2-40B4-BE49-F238E27FC236}">
                <a16:creationId xmlns:a16="http://schemas.microsoft.com/office/drawing/2014/main" xmlns="" id="{93C84675-682A-49C4-B4EF-A312ECBA0EF9}"/>
              </a:ext>
            </a:extLst>
          </p:cNvPr>
          <p:cNvSpPr txBox="1"/>
          <p:nvPr/>
        </p:nvSpPr>
        <p:spPr>
          <a:xfrm>
            <a:off x="10577511" y="696191"/>
            <a:ext cx="127808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C Minimal" panose="020B0500040200020003" pitchFamily="34" charset="-34"/>
                <a:ea typeface="Tahoma" panose="020B0604030504040204" pitchFamily="34" charset="0"/>
                <a:cs typeface="FC Minimal" panose="020B0500040200020003" pitchFamily="34" charset="-34"/>
              </a:rPr>
              <a:t>อบต.โคกแย้</a:t>
            </a:r>
          </a:p>
          <a:p>
            <a:pPr algn="ctr"/>
            <a:r>
              <a:rPr lang="th-TH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C Minimal" panose="020B0500040200020003" pitchFamily="34" charset="-34"/>
                <a:ea typeface="Tahoma" panose="020B0604030504040204" pitchFamily="34" charset="0"/>
                <a:cs typeface="FC Minimal" panose="020B0500040200020003" pitchFamily="34" charset="-34"/>
              </a:rPr>
              <a:t>อ.หนองแค จ.สระบุรี</a:t>
            </a:r>
          </a:p>
        </p:txBody>
      </p:sp>
    </p:spTree>
    <p:extLst>
      <p:ext uri="{BB962C8B-B14F-4D97-AF65-F5344CB8AC3E}">
        <p14:creationId xmlns:p14="http://schemas.microsoft.com/office/powerpoint/2010/main" val="2801509165"/>
      </p:ext>
    </p:extLst>
  </p:cSld>
  <p:clrMapOvr>
    <a:masterClrMapping/>
  </p:clrMapOvr>
</p:sld>
</file>

<file path=ppt/theme/theme1.xml><?xml version="1.0" encoding="utf-8"?>
<a:theme xmlns:a="http://schemas.openxmlformats.org/drawingml/2006/main" name="ธีมของ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ธีมของ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387</TotalTime>
  <Words>174</Words>
  <Application>Microsoft Office PowerPoint</Application>
  <PresentationFormat>แบบจอกว้าง</PresentationFormat>
  <Paragraphs>40</Paragraphs>
  <Slides>6</Slides>
  <Notes>0</Notes>
  <HiddenSlides>0</HiddenSlides>
  <MMClips>0</MMClips>
  <ScaleCrop>false</ScaleCrop>
  <HeadingPairs>
    <vt:vector size="6" baseType="variant">
      <vt:variant>
        <vt:lpstr>ฟอนต์ที่ถูกใช้</vt:lpstr>
      </vt:variant>
      <vt:variant>
        <vt:i4>7</vt:i4>
      </vt:variant>
      <vt:variant>
        <vt:lpstr>ธีม</vt:lpstr>
      </vt:variant>
      <vt:variant>
        <vt:i4>1</vt:i4>
      </vt:variant>
      <vt:variant>
        <vt:lpstr>ชื่อเรื่องสไลด์</vt:lpstr>
      </vt:variant>
      <vt:variant>
        <vt:i4>6</vt:i4>
      </vt:variant>
    </vt:vector>
  </HeadingPairs>
  <TitlesOfParts>
    <vt:vector size="14" baseType="lpstr">
      <vt:lpstr>Angsana New</vt:lpstr>
      <vt:lpstr>Arial</vt:lpstr>
      <vt:lpstr>Calibri</vt:lpstr>
      <vt:lpstr>Calibri Light</vt:lpstr>
      <vt:lpstr>Cordia New</vt:lpstr>
      <vt:lpstr>FC Minimal</vt:lpstr>
      <vt:lpstr>Tahoma</vt:lpstr>
      <vt:lpstr>ธีมของ Office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งานนำเสนอ PowerPoint</dc:title>
  <dc:creator>Pannatad</dc:creator>
  <cp:lastModifiedBy>บัญชี Microsoft</cp:lastModifiedBy>
  <cp:revision>16</cp:revision>
  <cp:lastPrinted>2024-06-13T06:59:30Z</cp:lastPrinted>
  <dcterms:created xsi:type="dcterms:W3CDTF">2022-07-21T03:17:21Z</dcterms:created>
  <dcterms:modified xsi:type="dcterms:W3CDTF">2024-06-13T07:00:00Z</dcterms:modified>
</cp:coreProperties>
</file>